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  <p:sldId id="259" r:id="rId3"/>
    <p:sldId id="261" r:id="rId4"/>
    <p:sldId id="263" r:id="rId5"/>
    <p:sldId id="265" r:id="rId6"/>
  </p:sldIdLst>
  <p:sldSz cx="6858000" cy="9906000" type="A4"/>
  <p:notesSz cx="6797675" cy="98742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31" autoAdjust="0"/>
    <p:restoredTop sz="94660"/>
  </p:normalViewPr>
  <p:slideViewPr>
    <p:cSldViewPr snapToGrid="0">
      <p:cViewPr varScale="1">
        <p:scale>
          <a:sx n="70" d="100"/>
          <a:sy n="70" d="100"/>
        </p:scale>
        <p:origin x="1632" y="7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00" cy="360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98F6B-5817-4068-B60B-341246E684C5}" type="datetimeFigureOut">
              <a:rPr lang="it-IT" smtClean="0"/>
              <a:t>18/10/2022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7A56D-27A4-424E-A5EE-CE884CEEAE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30828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98F6B-5817-4068-B60B-341246E684C5}" type="datetimeFigureOut">
              <a:rPr lang="it-IT" smtClean="0"/>
              <a:t>18/10/2022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7A56D-27A4-424E-A5EE-CE884CEEAE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0202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98F6B-5817-4068-B60B-341246E684C5}" type="datetimeFigureOut">
              <a:rPr lang="it-IT" smtClean="0"/>
              <a:t>18/10/2022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7A56D-27A4-424E-A5EE-CE884CEEAE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08911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98F6B-5817-4068-B60B-341246E684C5}" type="datetimeFigureOut">
              <a:rPr lang="it-IT" smtClean="0"/>
              <a:t>18/10/2022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7A56D-27A4-424E-A5EE-CE884CEEAE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44748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98F6B-5817-4068-B60B-341246E684C5}" type="datetimeFigureOut">
              <a:rPr lang="it-IT" smtClean="0"/>
              <a:t>18/10/2022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7A56D-27A4-424E-A5EE-CE884CEEAE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92631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98F6B-5817-4068-B60B-341246E684C5}" type="datetimeFigureOut">
              <a:rPr lang="it-IT" smtClean="0"/>
              <a:t>18/10/2022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7A56D-27A4-424E-A5EE-CE884CEEAE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8660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98F6B-5817-4068-B60B-341246E684C5}" type="datetimeFigureOut">
              <a:rPr lang="it-IT" smtClean="0"/>
              <a:t>18/10/2022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7A56D-27A4-424E-A5EE-CE884CEEAE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24407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98F6B-5817-4068-B60B-341246E684C5}" type="datetimeFigureOut">
              <a:rPr lang="it-IT" smtClean="0"/>
              <a:t>18/10/2022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7A56D-27A4-424E-A5EE-CE884CEEAE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5943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98F6B-5817-4068-B60B-341246E684C5}" type="datetimeFigureOut">
              <a:rPr lang="it-IT" smtClean="0"/>
              <a:t>18/10/2022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7A56D-27A4-424E-A5EE-CE884CEEAE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8015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98F6B-5817-4068-B60B-341246E684C5}" type="datetimeFigureOut">
              <a:rPr lang="it-IT" smtClean="0"/>
              <a:t>18/10/2022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7A56D-27A4-424E-A5EE-CE884CEEAE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4325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98F6B-5817-4068-B60B-341246E684C5}" type="datetimeFigureOut">
              <a:rPr lang="it-IT" smtClean="0"/>
              <a:t>18/10/2022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7A56D-27A4-424E-A5EE-CE884CEEAE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0416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798F6B-5817-4068-B60B-341246E684C5}" type="datetimeFigureOut">
              <a:rPr lang="it-IT" smtClean="0"/>
              <a:t>18/10/2022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67A56D-27A4-424E-A5EE-CE884CEEAE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1443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DE86B5E3-417C-4B58-BFE4-AA7E56113CF3}"/>
              </a:ext>
            </a:extLst>
          </p:cNvPr>
          <p:cNvCxnSpPr>
            <a:cxnSpLocks/>
          </p:cNvCxnSpPr>
          <p:nvPr/>
        </p:nvCxnSpPr>
        <p:spPr>
          <a:xfrm>
            <a:off x="542834" y="0"/>
            <a:ext cx="0" cy="9906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id="{A81EFE5D-37F0-43C8-A354-4F5F93BE7926}"/>
              </a:ext>
            </a:extLst>
          </p:cNvPr>
          <p:cNvCxnSpPr>
            <a:cxnSpLocks/>
          </p:cNvCxnSpPr>
          <p:nvPr/>
        </p:nvCxnSpPr>
        <p:spPr>
          <a:xfrm>
            <a:off x="5737636" y="0"/>
            <a:ext cx="0" cy="9906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899E406C-B5E3-219C-55BC-C67F7F254F06}"/>
              </a:ext>
            </a:extLst>
          </p:cNvPr>
          <p:cNvCxnSpPr/>
          <p:nvPr/>
        </p:nvCxnSpPr>
        <p:spPr>
          <a:xfrm>
            <a:off x="-11377" y="230299"/>
            <a:ext cx="685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diritto 12">
            <a:extLst>
              <a:ext uri="{FF2B5EF4-FFF2-40B4-BE49-F238E27FC236}">
                <a16:creationId xmlns:a16="http://schemas.microsoft.com/office/drawing/2014/main" id="{8F5EBBEB-87AC-79C7-593B-C4F48AB63661}"/>
              </a:ext>
            </a:extLst>
          </p:cNvPr>
          <p:cNvCxnSpPr/>
          <p:nvPr/>
        </p:nvCxnSpPr>
        <p:spPr>
          <a:xfrm>
            <a:off x="2271" y="8931749"/>
            <a:ext cx="685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CasellaDiTesto 26">
            <a:extLst>
              <a:ext uri="{FF2B5EF4-FFF2-40B4-BE49-F238E27FC236}">
                <a16:creationId xmlns:a16="http://schemas.microsoft.com/office/drawing/2014/main" id="{D60AE603-5910-0162-AE28-635BF42A02CF}"/>
              </a:ext>
            </a:extLst>
          </p:cNvPr>
          <p:cNvSpPr txBox="1"/>
          <p:nvPr/>
        </p:nvSpPr>
        <p:spPr>
          <a:xfrm>
            <a:off x="495821" y="475394"/>
            <a:ext cx="5227921" cy="79714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latin typeface="Arial Rounded MT Bold" panose="020F0704030504030204" pitchFamily="34" charset="0"/>
                <a:ea typeface="Times New Roman" panose="02020603050405020304" pitchFamily="18" charset="0"/>
              </a:rPr>
              <a:t>Indicazioni per editare/stampare</a:t>
            </a:r>
          </a:p>
          <a:p>
            <a:pPr algn="ctr"/>
            <a:r>
              <a:rPr lang="it-IT" sz="1600" dirty="0">
                <a:latin typeface="Arial Rounded MT Bold" panose="020F0704030504030204" pitchFamily="34" charset="0"/>
                <a:ea typeface="Times New Roman" panose="02020603050405020304" pitchFamily="18" charset="0"/>
              </a:rPr>
              <a:t>il testo delle targhe dei locali.</a:t>
            </a:r>
          </a:p>
          <a:p>
            <a:pPr algn="ctr"/>
            <a:endParaRPr lang="it-IT" sz="1600" dirty="0">
              <a:latin typeface="Arial Rounded MT Bold" panose="020F0704030504030204" pitchFamily="34" charset="0"/>
              <a:ea typeface="Times New Roman" panose="02020603050405020304" pitchFamily="18" charset="0"/>
            </a:endParaRPr>
          </a:p>
          <a:p>
            <a:pPr algn="ctr"/>
            <a:r>
              <a:rPr lang="it-IT" sz="1600" dirty="0">
                <a:latin typeface="Arial Rounded MT Bold" panose="020F0704030504030204" pitchFamily="34" charset="0"/>
                <a:ea typeface="Times New Roman" panose="02020603050405020304" pitchFamily="18" charset="0"/>
              </a:rPr>
              <a:t>Sarete autonomi per modificare e sostituire il testo delle targhe ogni volta che ci sarà bisogno.</a:t>
            </a:r>
          </a:p>
          <a:p>
            <a:pPr algn="ctr"/>
            <a:endParaRPr lang="it-IT" sz="1600" dirty="0">
              <a:latin typeface="Arial Rounded MT Bold" panose="020F0704030504030204" pitchFamily="34" charset="0"/>
              <a:ea typeface="Times New Roman" panose="02020603050405020304" pitchFamily="18" charset="0"/>
            </a:endParaRPr>
          </a:p>
          <a:p>
            <a:pPr algn="ctr"/>
            <a:r>
              <a:rPr lang="it-IT" sz="1600" dirty="0">
                <a:latin typeface="Arial Rounded MT Bold" panose="020F0704030504030204" pitchFamily="34" charset="0"/>
                <a:ea typeface="Times New Roman" panose="02020603050405020304" pitchFamily="18" charset="0"/>
              </a:rPr>
              <a:t>Il testo NON è da stampare sotto la fotografia del dipartimento che vi consegneremo (Background), sono da stampare su carta bianca.</a:t>
            </a:r>
          </a:p>
          <a:p>
            <a:pPr algn="ctr"/>
            <a:endParaRPr lang="it-IT" sz="1600" dirty="0">
              <a:latin typeface="Arial Rounded MT Bold" panose="020F0704030504030204" pitchFamily="34" charset="0"/>
              <a:ea typeface="Times New Roman" panose="02020603050405020304" pitchFamily="18" charset="0"/>
            </a:endParaRPr>
          </a:p>
          <a:p>
            <a:pPr algn="ctr"/>
            <a:r>
              <a:rPr lang="it-IT" sz="1600" dirty="0">
                <a:latin typeface="Arial Rounded MT Bold" panose="020F0704030504030204" pitchFamily="34" charset="0"/>
                <a:ea typeface="Times New Roman" panose="02020603050405020304" pitchFamily="18" charset="0"/>
              </a:rPr>
              <a:t>A continuazione troverete alcuni esempi, non esaustivi, di formattazione dei testi da stampare ed aggiungere alle targhe.</a:t>
            </a:r>
          </a:p>
          <a:p>
            <a:pPr algn="ctr"/>
            <a:endParaRPr lang="it-IT" sz="1600" dirty="0">
              <a:latin typeface="Arial Rounded MT Bold" panose="020F0704030504030204" pitchFamily="34" charset="0"/>
              <a:ea typeface="Times New Roman" panose="02020603050405020304" pitchFamily="18" charset="0"/>
            </a:endParaRPr>
          </a:p>
          <a:p>
            <a:pPr algn="ctr"/>
            <a:r>
              <a:rPr lang="it-IT" sz="1600" dirty="0">
                <a:latin typeface="Arial Rounded MT Bold" panose="020F0704030504030204" pitchFamily="34" charset="0"/>
                <a:ea typeface="Times New Roman" panose="02020603050405020304" pitchFamily="18" charset="0"/>
              </a:rPr>
              <a:t>Vi chiediamo, per favore, di mantenere il formato quanto più possibile simile a quello indicato, </a:t>
            </a:r>
          </a:p>
          <a:p>
            <a:pPr algn="ctr"/>
            <a:r>
              <a:rPr lang="it-IT" sz="1600" dirty="0">
                <a:latin typeface="Arial Rounded MT Bold" panose="020F0704030504030204" pitchFamily="34" charset="0"/>
                <a:ea typeface="Times New Roman" panose="02020603050405020304" pitchFamily="18" charset="0"/>
              </a:rPr>
              <a:t>creando dei testi più o meno centrati in base alle vostre esigenze.</a:t>
            </a:r>
          </a:p>
          <a:p>
            <a:pPr algn="ctr"/>
            <a:endParaRPr lang="it-IT" sz="1600" dirty="0">
              <a:latin typeface="Arial Rounded MT Bold" panose="020F0704030504030204" pitchFamily="34" charset="0"/>
              <a:ea typeface="Times New Roman" panose="02020603050405020304" pitchFamily="18" charset="0"/>
            </a:endParaRPr>
          </a:p>
          <a:p>
            <a:pPr algn="ctr"/>
            <a:r>
              <a:rPr lang="it-IT" sz="1600" dirty="0">
                <a:latin typeface="Arial Rounded MT Bold" panose="020F0704030504030204" pitchFamily="34" charset="0"/>
                <a:ea typeface="Times New Roman" panose="02020603050405020304" pitchFamily="18" charset="0"/>
              </a:rPr>
              <a:t>font: Arial </a:t>
            </a:r>
            <a:r>
              <a:rPr lang="it-IT" sz="1600" dirty="0" err="1">
                <a:latin typeface="Arial Rounded MT Bold" panose="020F0704030504030204" pitchFamily="34" charset="0"/>
                <a:ea typeface="Times New Roman" panose="02020603050405020304" pitchFamily="18" charset="0"/>
              </a:rPr>
              <a:t>RoundedMT</a:t>
            </a:r>
            <a:r>
              <a:rPr lang="it-IT" sz="1600" dirty="0">
                <a:latin typeface="Arial Rounded MT Bold" panose="020F0704030504030204" pitchFamily="34" charset="0"/>
                <a:ea typeface="Times New Roman" panose="02020603050405020304" pitchFamily="18" charset="0"/>
              </a:rPr>
              <a:t> </a:t>
            </a:r>
            <a:r>
              <a:rPr lang="it-IT" sz="1600" dirty="0" err="1">
                <a:latin typeface="Arial Rounded MT Bold" panose="020F0704030504030204" pitchFamily="34" charset="0"/>
                <a:ea typeface="Times New Roman" panose="02020603050405020304" pitchFamily="18" charset="0"/>
              </a:rPr>
              <a:t>Bold</a:t>
            </a:r>
            <a:endParaRPr lang="it-IT" sz="1600" dirty="0">
              <a:latin typeface="Arial Rounded MT Bold" panose="020F0704030504030204" pitchFamily="34" charset="0"/>
              <a:ea typeface="Times New Roman" panose="02020603050405020304" pitchFamily="18" charset="0"/>
            </a:endParaRPr>
          </a:p>
          <a:p>
            <a:pPr algn="ctr"/>
            <a:r>
              <a:rPr lang="it-IT" sz="1600" dirty="0">
                <a:latin typeface="Arial Rounded MT Bold" panose="020F0704030504030204" pitchFamily="34" charset="0"/>
                <a:ea typeface="Times New Roman" panose="02020603050405020304" pitchFamily="18" charset="0"/>
              </a:rPr>
              <a:t>dimensione: 16 </a:t>
            </a:r>
            <a:r>
              <a:rPr lang="it-IT" sz="1600" dirty="0" err="1">
                <a:latin typeface="Arial Rounded MT Bold" panose="020F0704030504030204" pitchFamily="34" charset="0"/>
                <a:ea typeface="Times New Roman" panose="02020603050405020304" pitchFamily="18" charset="0"/>
              </a:rPr>
              <a:t>pt</a:t>
            </a:r>
            <a:endParaRPr lang="it-IT" sz="1600" dirty="0">
              <a:latin typeface="Arial Rounded MT Bold" panose="020F0704030504030204" pitchFamily="34" charset="0"/>
              <a:ea typeface="Times New Roman" panose="02020603050405020304" pitchFamily="18" charset="0"/>
            </a:endParaRPr>
          </a:p>
          <a:p>
            <a:pPr algn="ctr"/>
            <a:endParaRPr lang="it-IT" sz="1600" dirty="0">
              <a:latin typeface="Arial Rounded MT Bold" panose="020F0704030504030204" pitchFamily="34" charset="0"/>
              <a:ea typeface="Times New Roman" panose="02020603050405020304" pitchFamily="18" charset="0"/>
            </a:endParaRPr>
          </a:p>
          <a:p>
            <a:pPr algn="ctr"/>
            <a:r>
              <a:rPr lang="it-IT" sz="1600" dirty="0">
                <a:latin typeface="Arial Rounded MT Bold" panose="020F0704030504030204" pitchFamily="34" charset="0"/>
                <a:ea typeface="Times New Roman" panose="02020603050405020304" pitchFamily="18" charset="0"/>
              </a:rPr>
              <a:t>Stampate direttamente il PowerPoint e</a:t>
            </a:r>
          </a:p>
          <a:p>
            <a:pPr algn="ctr"/>
            <a:r>
              <a:rPr lang="it-IT" sz="1600" dirty="0">
                <a:latin typeface="Arial Rounded MT Bold" panose="020F0704030504030204" pitchFamily="34" charset="0"/>
                <a:ea typeface="Times New Roman" panose="02020603050405020304" pitchFamily="18" charset="0"/>
              </a:rPr>
              <a:t>su carta bianca.</a:t>
            </a:r>
          </a:p>
          <a:p>
            <a:pPr algn="ctr"/>
            <a:endParaRPr lang="it-IT" sz="1600" dirty="0">
              <a:latin typeface="Arial Rounded MT Bold" panose="020F0704030504030204" pitchFamily="34" charset="0"/>
              <a:ea typeface="Times New Roman" panose="02020603050405020304" pitchFamily="18" charset="0"/>
            </a:endParaRPr>
          </a:p>
          <a:p>
            <a:pPr algn="ctr"/>
            <a:r>
              <a:rPr lang="it-IT" sz="1600" dirty="0">
                <a:latin typeface="Arial Rounded MT Bold" panose="020F0704030504030204" pitchFamily="34" charset="0"/>
                <a:ea typeface="Times New Roman" panose="02020603050405020304" pitchFamily="18" charset="0"/>
              </a:rPr>
              <a:t>Tagliate leggermente all’interno delle linee guide (15x4,5cm)</a:t>
            </a:r>
          </a:p>
          <a:p>
            <a:pPr algn="ctr"/>
            <a:endParaRPr lang="it-IT" sz="1600" dirty="0">
              <a:latin typeface="Arial Rounded MT Bold" panose="020F0704030504030204" pitchFamily="34" charset="0"/>
              <a:ea typeface="Times New Roman" panose="02020603050405020304" pitchFamily="18" charset="0"/>
            </a:endParaRPr>
          </a:p>
          <a:p>
            <a:pPr algn="ctr"/>
            <a:endParaRPr lang="it-IT" sz="1600" dirty="0">
              <a:latin typeface="Arial Rounded MT Bold" panose="020F0704030504030204" pitchFamily="34" charset="0"/>
              <a:ea typeface="Times New Roman" panose="02020603050405020304" pitchFamily="18" charset="0"/>
            </a:endParaRPr>
          </a:p>
          <a:p>
            <a:pPr algn="ctr"/>
            <a:endParaRPr lang="it-IT" sz="1600" dirty="0">
              <a:latin typeface="Arial Rounded MT Bold" panose="020F0704030504030204" pitchFamily="34" charset="0"/>
              <a:ea typeface="Times New Roman" panose="02020603050405020304" pitchFamily="18" charset="0"/>
            </a:endParaRPr>
          </a:p>
          <a:p>
            <a:pPr algn="ctr"/>
            <a:endParaRPr lang="it-IT" sz="1600" dirty="0">
              <a:latin typeface="Arial Rounded MT Bold" panose="020F0704030504030204" pitchFamily="34" charset="0"/>
              <a:ea typeface="Times New Roman" panose="02020603050405020304" pitchFamily="18" charset="0"/>
            </a:endParaRPr>
          </a:p>
          <a:p>
            <a:pPr algn="ctr"/>
            <a:endParaRPr lang="it-IT" sz="1600" dirty="0">
              <a:latin typeface="Arial Rounded MT Bold" panose="020F07040305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4280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3CFFB446-CBAA-41D7-96AA-2725D5A3B364}"/>
              </a:ext>
            </a:extLst>
          </p:cNvPr>
          <p:cNvSpPr txBox="1"/>
          <p:nvPr/>
        </p:nvSpPr>
        <p:spPr>
          <a:xfrm>
            <a:off x="1106468" y="7894488"/>
            <a:ext cx="3840731" cy="13806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t-IT" sz="2000" dirty="0">
                <a:solidFill>
                  <a:srgbClr val="FFFFFF"/>
                </a:solidFill>
                <a:effectLst/>
                <a:latin typeface="Arial Rounded MT Bold" panose="020F0704030504030204" pitchFamily="34" charset="0"/>
                <a:ea typeface="Times New Roman" panose="02020603050405020304" pitchFamily="18" charset="0"/>
              </a:rPr>
              <a:t>Prof.ssa  Francesca Granucci</a:t>
            </a:r>
          </a:p>
          <a:p>
            <a:pPr algn="ctr">
              <a:lnSpc>
                <a:spcPct val="150000"/>
              </a:lnSpc>
            </a:pPr>
            <a:r>
              <a:rPr lang="it-IT" sz="2000" dirty="0">
                <a:solidFill>
                  <a:srgbClr val="FFFFFF"/>
                </a:solidFill>
                <a:latin typeface="Arial Rounded MT Bold" panose="020F0704030504030204" pitchFamily="34" charset="0"/>
                <a:ea typeface="Times New Roman" panose="02020603050405020304" pitchFamily="18" charset="0"/>
              </a:rPr>
              <a:t>Direttore del Dipartimento</a:t>
            </a:r>
            <a:r>
              <a:rPr lang="it-IT" dirty="0">
                <a:solidFill>
                  <a:srgbClr val="FFFFFF"/>
                </a:solidFill>
                <a:effectLst/>
                <a:latin typeface="Arial Rounded MT Bold" panose="020F0704030504030204" pitchFamily="34" charset="0"/>
                <a:ea typeface="Times New Roman" panose="02020603050405020304" pitchFamily="18" charset="0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it-IT" sz="1600" dirty="0">
                <a:solidFill>
                  <a:srgbClr val="FFFFFF"/>
                </a:solidFill>
                <a:effectLst/>
                <a:latin typeface="Arial Rounded MT Bold" panose="020F0704030504030204" pitchFamily="34" charset="0"/>
                <a:ea typeface="Times New Roman" panose="02020603050405020304" pitchFamily="18" charset="0"/>
              </a:rPr>
              <a:t>Tel. 02 6448 3310</a:t>
            </a:r>
            <a:endParaRPr lang="it-IT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4EB37E4E-18AB-4A3E-A170-142FF96E9A4A}"/>
              </a:ext>
            </a:extLst>
          </p:cNvPr>
          <p:cNvCxnSpPr/>
          <p:nvPr/>
        </p:nvCxnSpPr>
        <p:spPr>
          <a:xfrm>
            <a:off x="13647" y="3776451"/>
            <a:ext cx="685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DD3FEFE1-32F2-46D1-9FDA-8722E5BA1F51}"/>
              </a:ext>
            </a:extLst>
          </p:cNvPr>
          <p:cNvCxnSpPr/>
          <p:nvPr/>
        </p:nvCxnSpPr>
        <p:spPr>
          <a:xfrm>
            <a:off x="0" y="5312826"/>
            <a:ext cx="685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DE86B5E3-417C-4B58-BFE4-AA7E56113CF3}"/>
              </a:ext>
            </a:extLst>
          </p:cNvPr>
          <p:cNvCxnSpPr>
            <a:cxnSpLocks/>
          </p:cNvCxnSpPr>
          <p:nvPr/>
        </p:nvCxnSpPr>
        <p:spPr>
          <a:xfrm>
            <a:off x="542834" y="0"/>
            <a:ext cx="0" cy="9906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id="{A81EFE5D-37F0-43C8-A354-4F5F93BE7926}"/>
              </a:ext>
            </a:extLst>
          </p:cNvPr>
          <p:cNvCxnSpPr>
            <a:cxnSpLocks/>
          </p:cNvCxnSpPr>
          <p:nvPr/>
        </p:nvCxnSpPr>
        <p:spPr>
          <a:xfrm>
            <a:off x="5737636" y="0"/>
            <a:ext cx="0" cy="9906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6AE4CB2E-0C91-0AD2-E36C-30872590BADA}"/>
              </a:ext>
            </a:extLst>
          </p:cNvPr>
          <p:cNvSpPr txBox="1"/>
          <p:nvPr/>
        </p:nvSpPr>
        <p:spPr>
          <a:xfrm>
            <a:off x="946430" y="3943993"/>
            <a:ext cx="438761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1600" dirty="0">
                <a:latin typeface="Arial Rounded MT Bold" panose="020F0704030504030204" pitchFamily="34" charset="0"/>
                <a:ea typeface="Times New Roman" panose="02020603050405020304" pitchFamily="18" charset="0"/>
              </a:rPr>
              <a:t>Laboratorio XXXXXXX  </a:t>
            </a:r>
            <a:r>
              <a:rPr lang="it-IT" sz="1600" dirty="0" err="1">
                <a:latin typeface="Arial Rounded MT Bold" panose="020F0704030504030204" pitchFamily="34" charset="0"/>
                <a:ea typeface="Times New Roman" panose="02020603050405020304" pitchFamily="18" charset="0"/>
              </a:rPr>
              <a:t>XXXXXXX</a:t>
            </a:r>
            <a:endParaRPr lang="it-IT" sz="1600" dirty="0">
              <a:latin typeface="Arial Rounded MT Bold" panose="020F0704030504030204" pitchFamily="34" charset="0"/>
              <a:ea typeface="Times New Roman" panose="02020603050405020304" pitchFamily="18" charset="0"/>
            </a:endParaRPr>
          </a:p>
          <a:p>
            <a:pPr algn="ctr"/>
            <a:r>
              <a:rPr lang="it-IT" sz="1600" dirty="0">
                <a:latin typeface="Arial Rounded MT Bold" panose="020F0704030504030204" pitchFamily="34" charset="0"/>
                <a:ea typeface="Times New Roman" panose="02020603050405020304" pitchFamily="18" charset="0"/>
              </a:rPr>
              <a:t>XXXXXXXXXXXXXXXXX</a:t>
            </a:r>
          </a:p>
          <a:p>
            <a:pPr algn="ctr"/>
            <a:endParaRPr lang="it-IT" sz="1600" dirty="0">
              <a:latin typeface="Arial Rounded MT Bold" panose="020F0704030504030204" pitchFamily="34" charset="0"/>
              <a:ea typeface="Times New Roman" panose="02020603050405020304" pitchFamily="18" charset="0"/>
            </a:endParaRPr>
          </a:p>
          <a:p>
            <a:pPr algn="ctr"/>
            <a:r>
              <a:rPr lang="it-IT" sz="1600" dirty="0">
                <a:effectLst/>
                <a:latin typeface="Arial Rounded MT Bold" panose="020F0704030504030204" pitchFamily="34" charset="0"/>
                <a:ea typeface="Times New Roman" panose="02020603050405020304" pitchFamily="18" charset="0"/>
              </a:rPr>
              <a:t>Dr.ssa Nome Cognome – Tel. 02 6448 XXXX</a:t>
            </a:r>
          </a:p>
        </p:txBody>
      </p:sp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id="{0DA43BFA-907B-F2E5-9699-2269E566CB4A}"/>
              </a:ext>
            </a:extLst>
          </p:cNvPr>
          <p:cNvCxnSpPr/>
          <p:nvPr/>
        </p:nvCxnSpPr>
        <p:spPr>
          <a:xfrm>
            <a:off x="-2386" y="7601947"/>
            <a:ext cx="685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F843EFD4-5AA1-8FAD-54E9-8E522DE6BC04}"/>
              </a:ext>
            </a:extLst>
          </p:cNvPr>
          <p:cNvCxnSpPr/>
          <p:nvPr/>
        </p:nvCxnSpPr>
        <p:spPr>
          <a:xfrm>
            <a:off x="-16033" y="9138322"/>
            <a:ext cx="685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8CE8A504-E216-D8BF-A8BB-69CDF31B37FD}"/>
              </a:ext>
            </a:extLst>
          </p:cNvPr>
          <p:cNvCxnSpPr/>
          <p:nvPr/>
        </p:nvCxnSpPr>
        <p:spPr>
          <a:xfrm>
            <a:off x="-25025" y="5703069"/>
            <a:ext cx="685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7F7EA7F3-1D35-5263-6FF0-46C83AF2EBB3}"/>
              </a:ext>
            </a:extLst>
          </p:cNvPr>
          <p:cNvCxnSpPr/>
          <p:nvPr/>
        </p:nvCxnSpPr>
        <p:spPr>
          <a:xfrm>
            <a:off x="-11376" y="7239444"/>
            <a:ext cx="685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D6D9077C-6E93-2E75-62B8-D606EEEE75BF}"/>
              </a:ext>
            </a:extLst>
          </p:cNvPr>
          <p:cNvSpPr txBox="1"/>
          <p:nvPr/>
        </p:nvSpPr>
        <p:spPr>
          <a:xfrm>
            <a:off x="523612" y="5821835"/>
            <a:ext cx="521402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latin typeface="Arial Rounded MT Bold" panose="020F0704030504030204" pitchFamily="34" charset="0"/>
                <a:ea typeface="Times New Roman" panose="02020603050405020304" pitchFamily="18" charset="0"/>
              </a:rPr>
              <a:t>Laboratorio di  XXXXXXX  XXXXXXXXXXX</a:t>
            </a:r>
          </a:p>
          <a:p>
            <a:pPr algn="ctr"/>
            <a:r>
              <a:rPr lang="it-IT" sz="1600" dirty="0">
                <a:effectLst/>
                <a:latin typeface="Arial Rounded MT Bold" panose="020F0704030504030204" pitchFamily="34" charset="0"/>
                <a:ea typeface="Times New Roman" panose="02020603050405020304" pitchFamily="18" charset="0"/>
              </a:rPr>
              <a:t>Tel. 02 6448 XXXX</a:t>
            </a:r>
          </a:p>
          <a:p>
            <a:pPr algn="ctr"/>
            <a:r>
              <a:rPr lang="it-IT" sz="1600" dirty="0">
                <a:effectLst/>
                <a:latin typeface="Arial Rounded MT Bold" panose="020F0704030504030204" pitchFamily="34" charset="0"/>
                <a:ea typeface="Times New Roman" panose="02020603050405020304" pitchFamily="18" charset="0"/>
              </a:rPr>
              <a:t>Dr.ssa Nome Cognome</a:t>
            </a:r>
          </a:p>
          <a:p>
            <a:pPr algn="ctr"/>
            <a:r>
              <a:rPr lang="it-IT" sz="1600" dirty="0">
                <a:effectLst/>
                <a:latin typeface="Arial Rounded MT Bold" panose="020F0704030504030204" pitchFamily="34" charset="0"/>
                <a:ea typeface="Times New Roman" panose="02020603050405020304" pitchFamily="18" charset="0"/>
              </a:rPr>
              <a:t>Dr. Nome Cognome</a:t>
            </a:r>
          </a:p>
          <a:p>
            <a:pPr algn="ctr"/>
            <a:r>
              <a:rPr lang="it-IT" sz="1600" dirty="0">
                <a:effectLst/>
                <a:latin typeface="Arial Rounded MT Bold" panose="020F0704030504030204" pitchFamily="34" charset="0"/>
                <a:ea typeface="Times New Roman" panose="02020603050405020304" pitchFamily="18" charset="0"/>
              </a:rPr>
              <a:t>Referente: Dr. Nome Cognome - Tel. 02 6448 XXXX</a:t>
            </a:r>
          </a:p>
          <a:p>
            <a:pPr algn="ctr"/>
            <a:endParaRPr lang="it-IT" sz="1600" dirty="0">
              <a:effectLst/>
              <a:latin typeface="Arial Rounded MT Bold" panose="020F0704030504030204" pitchFamily="34" charset="0"/>
              <a:ea typeface="Times New Roman" panose="02020603050405020304" pitchFamily="18" charset="0"/>
            </a:endParaRPr>
          </a:p>
        </p:txBody>
      </p: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899E406C-B5E3-219C-55BC-C67F7F254F06}"/>
              </a:ext>
            </a:extLst>
          </p:cNvPr>
          <p:cNvCxnSpPr/>
          <p:nvPr/>
        </p:nvCxnSpPr>
        <p:spPr>
          <a:xfrm>
            <a:off x="-11377" y="230299"/>
            <a:ext cx="685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diritto 12">
            <a:extLst>
              <a:ext uri="{FF2B5EF4-FFF2-40B4-BE49-F238E27FC236}">
                <a16:creationId xmlns:a16="http://schemas.microsoft.com/office/drawing/2014/main" id="{8F5EBBEB-87AC-79C7-593B-C4F48AB63661}"/>
              </a:ext>
            </a:extLst>
          </p:cNvPr>
          <p:cNvCxnSpPr/>
          <p:nvPr/>
        </p:nvCxnSpPr>
        <p:spPr>
          <a:xfrm>
            <a:off x="2272" y="1766674"/>
            <a:ext cx="685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F356305D-4B36-E79A-15C3-F42EBDE1E954}"/>
              </a:ext>
            </a:extLst>
          </p:cNvPr>
          <p:cNvSpPr txBox="1"/>
          <p:nvPr/>
        </p:nvSpPr>
        <p:spPr>
          <a:xfrm>
            <a:off x="1108740" y="2287522"/>
            <a:ext cx="3840731" cy="13806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t-IT" sz="2000" dirty="0">
                <a:solidFill>
                  <a:srgbClr val="FFFFFF"/>
                </a:solidFill>
                <a:effectLst/>
                <a:latin typeface="Arial Rounded MT Bold" panose="020F0704030504030204" pitchFamily="34" charset="0"/>
                <a:ea typeface="Times New Roman" panose="02020603050405020304" pitchFamily="18" charset="0"/>
              </a:rPr>
              <a:t>Prof.ssa  Francesca Granucci</a:t>
            </a:r>
          </a:p>
          <a:p>
            <a:pPr algn="ctr">
              <a:lnSpc>
                <a:spcPct val="150000"/>
              </a:lnSpc>
            </a:pPr>
            <a:r>
              <a:rPr lang="it-IT" sz="2000" dirty="0">
                <a:solidFill>
                  <a:srgbClr val="FFFFFF"/>
                </a:solidFill>
                <a:latin typeface="Arial Rounded MT Bold" panose="020F0704030504030204" pitchFamily="34" charset="0"/>
                <a:ea typeface="Times New Roman" panose="02020603050405020304" pitchFamily="18" charset="0"/>
              </a:rPr>
              <a:t>Direttore del Dipartimento</a:t>
            </a:r>
            <a:r>
              <a:rPr lang="it-IT" dirty="0">
                <a:solidFill>
                  <a:srgbClr val="FFFFFF"/>
                </a:solidFill>
                <a:effectLst/>
                <a:latin typeface="Arial Rounded MT Bold" panose="020F0704030504030204" pitchFamily="34" charset="0"/>
                <a:ea typeface="Times New Roman" panose="02020603050405020304" pitchFamily="18" charset="0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it-IT" sz="1600" dirty="0">
                <a:solidFill>
                  <a:srgbClr val="FFFFFF"/>
                </a:solidFill>
                <a:effectLst/>
                <a:latin typeface="Arial Rounded MT Bold" panose="020F0704030504030204" pitchFamily="34" charset="0"/>
                <a:ea typeface="Times New Roman" panose="02020603050405020304" pitchFamily="18" charset="0"/>
              </a:rPr>
              <a:t>Tel. 02 6448 3310</a:t>
            </a:r>
            <a:endParaRPr lang="it-IT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24" name="Connettore diritto 23">
            <a:extLst>
              <a:ext uri="{FF2B5EF4-FFF2-40B4-BE49-F238E27FC236}">
                <a16:creationId xmlns:a16="http://schemas.microsoft.com/office/drawing/2014/main" id="{B2061FE7-8B3F-7648-901C-84FEAC2A61E0}"/>
              </a:ext>
            </a:extLst>
          </p:cNvPr>
          <p:cNvCxnSpPr/>
          <p:nvPr/>
        </p:nvCxnSpPr>
        <p:spPr>
          <a:xfrm>
            <a:off x="-114" y="1994981"/>
            <a:ext cx="685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4518FD4D-EBD5-1D70-E5AC-91AC83B43096}"/>
              </a:ext>
            </a:extLst>
          </p:cNvPr>
          <p:cNvCxnSpPr/>
          <p:nvPr/>
        </p:nvCxnSpPr>
        <p:spPr>
          <a:xfrm>
            <a:off x="-13761" y="3531356"/>
            <a:ext cx="685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CasellaDiTesto 25">
            <a:extLst>
              <a:ext uri="{FF2B5EF4-FFF2-40B4-BE49-F238E27FC236}">
                <a16:creationId xmlns:a16="http://schemas.microsoft.com/office/drawing/2014/main" id="{2D298FD3-B9A6-CBF8-B4CF-578AB1E83AB0}"/>
              </a:ext>
            </a:extLst>
          </p:cNvPr>
          <p:cNvSpPr txBox="1"/>
          <p:nvPr/>
        </p:nvSpPr>
        <p:spPr>
          <a:xfrm>
            <a:off x="525883" y="2120439"/>
            <a:ext cx="522792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latin typeface="Arial Rounded MT Bold" panose="020F0704030504030204" pitchFamily="34" charset="0"/>
                <a:ea typeface="Times New Roman" panose="02020603050405020304" pitchFamily="18" charset="0"/>
              </a:rPr>
              <a:t>Lab. XXXXXXX  </a:t>
            </a:r>
            <a:r>
              <a:rPr lang="it-IT" sz="1600" dirty="0" err="1">
                <a:latin typeface="Arial Rounded MT Bold" panose="020F0704030504030204" pitchFamily="34" charset="0"/>
                <a:ea typeface="Times New Roman" panose="02020603050405020304" pitchFamily="18" charset="0"/>
              </a:rPr>
              <a:t>XXXXXXX</a:t>
            </a:r>
            <a:r>
              <a:rPr lang="it-IT" sz="1600" dirty="0">
                <a:latin typeface="Arial Rounded MT Bold" panose="020F0704030504030204" pitchFamily="34" charset="0"/>
                <a:ea typeface="Times New Roman" panose="02020603050405020304" pitchFamily="18" charset="0"/>
              </a:rPr>
              <a:t> XXXXXXXXXX</a:t>
            </a:r>
          </a:p>
          <a:p>
            <a:pPr algn="ctr"/>
            <a:r>
              <a:rPr lang="it-IT" sz="1600" dirty="0">
                <a:effectLst/>
                <a:latin typeface="Arial Rounded MT Bold" panose="020F0704030504030204" pitchFamily="34" charset="0"/>
                <a:ea typeface="Times New Roman" panose="02020603050405020304" pitchFamily="18" charset="0"/>
              </a:rPr>
              <a:t>Tel. 02 6448 XXXX</a:t>
            </a:r>
          </a:p>
          <a:p>
            <a:pPr algn="ctr"/>
            <a:r>
              <a:rPr lang="it-IT" sz="1600" dirty="0">
                <a:latin typeface="Arial Rounded MT Bold" panose="020F0704030504030204" pitchFamily="34" charset="0"/>
                <a:ea typeface="Times New Roman" panose="02020603050405020304" pitchFamily="18" charset="0"/>
              </a:rPr>
              <a:t>Prof</a:t>
            </a:r>
            <a:r>
              <a:rPr lang="it-IT" sz="1600" dirty="0">
                <a:effectLst/>
                <a:latin typeface="Arial Rounded MT Bold" panose="020F0704030504030204" pitchFamily="34" charset="0"/>
                <a:ea typeface="Times New Roman" panose="02020603050405020304" pitchFamily="18" charset="0"/>
              </a:rPr>
              <a:t>.ssa Nome Cognome</a:t>
            </a:r>
          </a:p>
          <a:p>
            <a:pPr algn="ctr"/>
            <a:endParaRPr lang="it-IT" sz="1600" dirty="0">
              <a:effectLst/>
              <a:latin typeface="Arial Rounded MT Bold" panose="020F0704030504030204" pitchFamily="34" charset="0"/>
              <a:ea typeface="Times New Roman" panose="02020603050405020304" pitchFamily="18" charset="0"/>
            </a:endParaRPr>
          </a:p>
          <a:p>
            <a:pPr algn="ctr"/>
            <a:r>
              <a:rPr lang="it-IT" sz="1600" dirty="0">
                <a:effectLst/>
                <a:latin typeface="Arial Rounded MT Bold" panose="020F0704030504030204" pitchFamily="34" charset="0"/>
                <a:ea typeface="Times New Roman" panose="02020603050405020304" pitchFamily="18" charset="0"/>
              </a:rPr>
              <a:t>Referente: Nome Cognome - Tel. 02 6448 XXXX</a:t>
            </a:r>
          </a:p>
          <a:p>
            <a:pPr algn="ctr"/>
            <a:endParaRPr lang="it-IT" sz="1600" dirty="0">
              <a:effectLst/>
              <a:latin typeface="Arial Rounded MT Bold" panose="020F07040305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27" name="CasellaDiTesto 26">
            <a:extLst>
              <a:ext uri="{FF2B5EF4-FFF2-40B4-BE49-F238E27FC236}">
                <a16:creationId xmlns:a16="http://schemas.microsoft.com/office/drawing/2014/main" id="{D60AE603-5910-0162-AE28-635BF42A02CF}"/>
              </a:ext>
            </a:extLst>
          </p:cNvPr>
          <p:cNvSpPr txBox="1"/>
          <p:nvPr/>
        </p:nvSpPr>
        <p:spPr>
          <a:xfrm>
            <a:off x="523610" y="349061"/>
            <a:ext cx="522792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latin typeface="Arial Rounded MT Bold" panose="020F0704030504030204" pitchFamily="34" charset="0"/>
                <a:ea typeface="Times New Roman" panose="02020603050405020304" pitchFamily="18" charset="0"/>
              </a:rPr>
              <a:t>Lab. XXXXXXX  </a:t>
            </a:r>
            <a:r>
              <a:rPr lang="it-IT" sz="1600" dirty="0" err="1">
                <a:latin typeface="Arial Rounded MT Bold" panose="020F0704030504030204" pitchFamily="34" charset="0"/>
                <a:ea typeface="Times New Roman" panose="02020603050405020304" pitchFamily="18" charset="0"/>
              </a:rPr>
              <a:t>XXXXXXX</a:t>
            </a:r>
            <a:r>
              <a:rPr lang="it-IT" sz="1600" dirty="0">
                <a:latin typeface="Arial Rounded MT Bold" panose="020F0704030504030204" pitchFamily="34" charset="0"/>
                <a:ea typeface="Times New Roman" panose="02020603050405020304" pitchFamily="18" charset="0"/>
              </a:rPr>
              <a:t> XXXXXXXX</a:t>
            </a:r>
          </a:p>
          <a:p>
            <a:pPr algn="ctr"/>
            <a:r>
              <a:rPr lang="it-IT" sz="1600" dirty="0">
                <a:latin typeface="Arial Rounded MT Bold" panose="020F0704030504030204" pitchFamily="34" charset="0"/>
                <a:ea typeface="Times New Roman" panose="02020603050405020304" pitchFamily="18" charset="0"/>
              </a:rPr>
              <a:t>XXXXXXXXXXXXXXXXX XXXXXX</a:t>
            </a:r>
          </a:p>
          <a:p>
            <a:pPr algn="ctr"/>
            <a:r>
              <a:rPr lang="it-IT" sz="1600" dirty="0">
                <a:effectLst/>
                <a:latin typeface="Arial Rounded MT Bold" panose="020F0704030504030204" pitchFamily="34" charset="0"/>
                <a:ea typeface="Times New Roman" panose="02020603050405020304" pitchFamily="18" charset="0"/>
              </a:rPr>
              <a:t>Tel. 02 6448 XXXX</a:t>
            </a:r>
          </a:p>
          <a:p>
            <a:pPr algn="ctr"/>
            <a:r>
              <a:rPr lang="it-IT" sz="1600" dirty="0">
                <a:effectLst/>
                <a:latin typeface="Arial Rounded MT Bold" panose="020F0704030504030204" pitchFamily="34" charset="0"/>
                <a:ea typeface="Times New Roman" panose="02020603050405020304" pitchFamily="18" charset="0"/>
              </a:rPr>
              <a:t>Dr.ssa Nome Cognome</a:t>
            </a:r>
          </a:p>
          <a:p>
            <a:pPr algn="ctr"/>
            <a:r>
              <a:rPr lang="it-IT" sz="1600" dirty="0">
                <a:effectLst/>
                <a:latin typeface="Arial Rounded MT Bold" panose="020F0704030504030204" pitchFamily="34" charset="0"/>
                <a:ea typeface="Times New Roman" panose="02020603050405020304" pitchFamily="18" charset="0"/>
              </a:rPr>
              <a:t>Dr. Nome Cognome</a:t>
            </a:r>
          </a:p>
        </p:txBody>
      </p:sp>
      <p:sp>
        <p:nvSpPr>
          <p:cNvPr id="28" name="CasellaDiTesto 27">
            <a:extLst>
              <a:ext uri="{FF2B5EF4-FFF2-40B4-BE49-F238E27FC236}">
                <a16:creationId xmlns:a16="http://schemas.microsoft.com/office/drawing/2014/main" id="{D399854E-6F25-21E9-FA04-5B03A29F42C1}"/>
              </a:ext>
            </a:extLst>
          </p:cNvPr>
          <p:cNvSpPr txBox="1"/>
          <p:nvPr/>
        </p:nvSpPr>
        <p:spPr>
          <a:xfrm>
            <a:off x="427903" y="7736433"/>
            <a:ext cx="519785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latin typeface="Arial Rounded MT Bold" panose="020F0704030504030204" pitchFamily="34" charset="0"/>
                <a:ea typeface="Times New Roman" panose="02020603050405020304" pitchFamily="18" charset="0"/>
              </a:rPr>
              <a:t>Laboratorio XXXXXXX  </a:t>
            </a:r>
            <a:r>
              <a:rPr lang="it-IT" sz="1600" dirty="0" err="1">
                <a:latin typeface="Arial Rounded MT Bold" panose="020F0704030504030204" pitchFamily="34" charset="0"/>
                <a:ea typeface="Times New Roman" panose="02020603050405020304" pitchFamily="18" charset="0"/>
              </a:rPr>
              <a:t>XXXXXXX</a:t>
            </a:r>
            <a:endParaRPr lang="it-IT" sz="1600" dirty="0">
              <a:latin typeface="Arial Rounded MT Bold" panose="020F0704030504030204" pitchFamily="34" charset="0"/>
              <a:ea typeface="Times New Roman" panose="02020603050405020304" pitchFamily="18" charset="0"/>
            </a:endParaRPr>
          </a:p>
          <a:p>
            <a:pPr algn="ctr"/>
            <a:r>
              <a:rPr lang="it-IT" sz="1600" dirty="0">
                <a:latin typeface="Arial Rounded MT Bold" panose="020F0704030504030204" pitchFamily="34" charset="0"/>
                <a:ea typeface="Times New Roman" panose="02020603050405020304" pitchFamily="18" charset="0"/>
              </a:rPr>
              <a:t>XXXXXXXXXXXXXXXXX</a:t>
            </a:r>
          </a:p>
          <a:p>
            <a:pPr algn="ctr"/>
            <a:r>
              <a:rPr lang="it-IT" sz="1600" dirty="0">
                <a:effectLst/>
                <a:latin typeface="Arial Rounded MT Bold" panose="020F0704030504030204" pitchFamily="34" charset="0"/>
                <a:ea typeface="Times New Roman" panose="02020603050405020304" pitchFamily="18" charset="0"/>
              </a:rPr>
              <a:t>Tel. 02 6448 XXXX</a:t>
            </a:r>
          </a:p>
          <a:p>
            <a:pPr algn="ctr"/>
            <a:endParaRPr lang="it-IT" sz="1600" dirty="0">
              <a:latin typeface="Arial Rounded MT Bold" panose="020F0704030504030204" pitchFamily="34" charset="0"/>
              <a:ea typeface="Times New Roman" panose="02020603050405020304" pitchFamily="18" charset="0"/>
            </a:endParaRPr>
          </a:p>
          <a:p>
            <a:pPr algn="ctr"/>
            <a:r>
              <a:rPr lang="it-IT" sz="1600" dirty="0">
                <a:effectLst/>
                <a:latin typeface="Arial Rounded MT Bold" panose="020F0704030504030204" pitchFamily="34" charset="0"/>
                <a:ea typeface="Times New Roman" panose="02020603050405020304" pitchFamily="18" charset="0"/>
              </a:rPr>
              <a:t>Dr.ssa Nome Cognome</a:t>
            </a:r>
          </a:p>
        </p:txBody>
      </p:sp>
    </p:spTree>
    <p:extLst>
      <p:ext uri="{BB962C8B-B14F-4D97-AF65-F5344CB8AC3E}">
        <p14:creationId xmlns:p14="http://schemas.microsoft.com/office/powerpoint/2010/main" val="36930054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3CFFB446-CBAA-41D7-96AA-2725D5A3B364}"/>
              </a:ext>
            </a:extLst>
          </p:cNvPr>
          <p:cNvSpPr txBox="1"/>
          <p:nvPr/>
        </p:nvSpPr>
        <p:spPr>
          <a:xfrm>
            <a:off x="1106468" y="7894488"/>
            <a:ext cx="3840731" cy="13806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t-IT" sz="2000" dirty="0">
                <a:solidFill>
                  <a:srgbClr val="FFFFFF"/>
                </a:solidFill>
                <a:effectLst/>
                <a:latin typeface="Arial Rounded MT Bold" panose="020F0704030504030204" pitchFamily="34" charset="0"/>
                <a:ea typeface="Times New Roman" panose="02020603050405020304" pitchFamily="18" charset="0"/>
              </a:rPr>
              <a:t>Prof.ssa  Francesca Granucci</a:t>
            </a:r>
          </a:p>
          <a:p>
            <a:pPr algn="ctr">
              <a:lnSpc>
                <a:spcPct val="150000"/>
              </a:lnSpc>
            </a:pPr>
            <a:r>
              <a:rPr lang="it-IT" sz="2000" dirty="0">
                <a:solidFill>
                  <a:srgbClr val="FFFFFF"/>
                </a:solidFill>
                <a:latin typeface="Arial Rounded MT Bold" panose="020F0704030504030204" pitchFamily="34" charset="0"/>
                <a:ea typeface="Times New Roman" panose="02020603050405020304" pitchFamily="18" charset="0"/>
              </a:rPr>
              <a:t>Direttore del Dipartimento</a:t>
            </a:r>
            <a:r>
              <a:rPr lang="it-IT" dirty="0">
                <a:solidFill>
                  <a:srgbClr val="FFFFFF"/>
                </a:solidFill>
                <a:effectLst/>
                <a:latin typeface="Arial Rounded MT Bold" panose="020F0704030504030204" pitchFamily="34" charset="0"/>
                <a:ea typeface="Times New Roman" panose="02020603050405020304" pitchFamily="18" charset="0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it-IT" sz="1600" dirty="0">
                <a:solidFill>
                  <a:srgbClr val="FFFFFF"/>
                </a:solidFill>
                <a:effectLst/>
                <a:latin typeface="Arial Rounded MT Bold" panose="020F0704030504030204" pitchFamily="34" charset="0"/>
                <a:ea typeface="Times New Roman" panose="02020603050405020304" pitchFamily="18" charset="0"/>
              </a:rPr>
              <a:t>Tel. 02 6448 3310</a:t>
            </a:r>
            <a:endParaRPr lang="it-IT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4EB37E4E-18AB-4A3E-A170-142FF96E9A4A}"/>
              </a:ext>
            </a:extLst>
          </p:cNvPr>
          <p:cNvCxnSpPr/>
          <p:nvPr/>
        </p:nvCxnSpPr>
        <p:spPr>
          <a:xfrm>
            <a:off x="13647" y="3776451"/>
            <a:ext cx="685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DD3FEFE1-32F2-46D1-9FDA-8722E5BA1F51}"/>
              </a:ext>
            </a:extLst>
          </p:cNvPr>
          <p:cNvCxnSpPr/>
          <p:nvPr/>
        </p:nvCxnSpPr>
        <p:spPr>
          <a:xfrm>
            <a:off x="0" y="5312826"/>
            <a:ext cx="685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DE86B5E3-417C-4B58-BFE4-AA7E56113CF3}"/>
              </a:ext>
            </a:extLst>
          </p:cNvPr>
          <p:cNvCxnSpPr>
            <a:cxnSpLocks/>
          </p:cNvCxnSpPr>
          <p:nvPr/>
        </p:nvCxnSpPr>
        <p:spPr>
          <a:xfrm>
            <a:off x="542834" y="0"/>
            <a:ext cx="0" cy="9906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id="{A81EFE5D-37F0-43C8-A354-4F5F93BE7926}"/>
              </a:ext>
            </a:extLst>
          </p:cNvPr>
          <p:cNvCxnSpPr>
            <a:cxnSpLocks/>
          </p:cNvCxnSpPr>
          <p:nvPr/>
        </p:nvCxnSpPr>
        <p:spPr>
          <a:xfrm>
            <a:off x="5737636" y="0"/>
            <a:ext cx="0" cy="9906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id="{0DA43BFA-907B-F2E5-9699-2269E566CB4A}"/>
              </a:ext>
            </a:extLst>
          </p:cNvPr>
          <p:cNvCxnSpPr/>
          <p:nvPr/>
        </p:nvCxnSpPr>
        <p:spPr>
          <a:xfrm>
            <a:off x="-2386" y="7601947"/>
            <a:ext cx="685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F843EFD4-5AA1-8FAD-54E9-8E522DE6BC04}"/>
              </a:ext>
            </a:extLst>
          </p:cNvPr>
          <p:cNvCxnSpPr/>
          <p:nvPr/>
        </p:nvCxnSpPr>
        <p:spPr>
          <a:xfrm>
            <a:off x="-16033" y="9138322"/>
            <a:ext cx="685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8CE8A504-E216-D8BF-A8BB-69CDF31B37FD}"/>
              </a:ext>
            </a:extLst>
          </p:cNvPr>
          <p:cNvCxnSpPr/>
          <p:nvPr/>
        </p:nvCxnSpPr>
        <p:spPr>
          <a:xfrm>
            <a:off x="-25025" y="5703069"/>
            <a:ext cx="685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7F7EA7F3-1D35-5263-6FF0-46C83AF2EBB3}"/>
              </a:ext>
            </a:extLst>
          </p:cNvPr>
          <p:cNvCxnSpPr/>
          <p:nvPr/>
        </p:nvCxnSpPr>
        <p:spPr>
          <a:xfrm>
            <a:off x="-11376" y="7239444"/>
            <a:ext cx="685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899E406C-B5E3-219C-55BC-C67F7F254F06}"/>
              </a:ext>
            </a:extLst>
          </p:cNvPr>
          <p:cNvCxnSpPr/>
          <p:nvPr/>
        </p:nvCxnSpPr>
        <p:spPr>
          <a:xfrm>
            <a:off x="-11377" y="230299"/>
            <a:ext cx="685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diritto 12">
            <a:extLst>
              <a:ext uri="{FF2B5EF4-FFF2-40B4-BE49-F238E27FC236}">
                <a16:creationId xmlns:a16="http://schemas.microsoft.com/office/drawing/2014/main" id="{8F5EBBEB-87AC-79C7-593B-C4F48AB63661}"/>
              </a:ext>
            </a:extLst>
          </p:cNvPr>
          <p:cNvCxnSpPr/>
          <p:nvPr/>
        </p:nvCxnSpPr>
        <p:spPr>
          <a:xfrm>
            <a:off x="2272" y="1766674"/>
            <a:ext cx="685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951A31AD-9123-62B3-E616-2E8C80AE489A}"/>
              </a:ext>
            </a:extLst>
          </p:cNvPr>
          <p:cNvSpPr txBox="1"/>
          <p:nvPr/>
        </p:nvSpPr>
        <p:spPr>
          <a:xfrm>
            <a:off x="2030876" y="365227"/>
            <a:ext cx="2446504" cy="12759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1600" dirty="0">
                <a:latin typeface="Arial Rounded MT Bold" panose="020F0704030504030204" pitchFamily="34" charset="0"/>
                <a:ea typeface="Times New Roman" panose="02020603050405020304" pitchFamily="18" charset="0"/>
              </a:rPr>
              <a:t>Studio XXXX</a:t>
            </a:r>
          </a:p>
          <a:p>
            <a:pPr algn="ctr"/>
            <a:endParaRPr lang="it-IT" sz="1600" dirty="0">
              <a:latin typeface="Arial Rounded MT Bold" panose="020F0704030504030204" pitchFamily="34" charset="0"/>
              <a:ea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it-IT" sz="1600" dirty="0">
                <a:latin typeface="Arial Rounded MT Bold" panose="020F0704030504030204" pitchFamily="34" charset="0"/>
                <a:ea typeface="Times New Roman" panose="02020603050405020304" pitchFamily="18" charset="0"/>
              </a:rPr>
              <a:t>Dr</a:t>
            </a:r>
            <a:r>
              <a:rPr lang="it-IT" sz="1600" dirty="0">
                <a:effectLst/>
                <a:latin typeface="Arial Rounded MT Bold" panose="020F0704030504030204" pitchFamily="34" charset="0"/>
                <a:ea typeface="Times New Roman" panose="02020603050405020304" pitchFamily="18" charset="0"/>
              </a:rPr>
              <a:t>.ssa Nome Cognome</a:t>
            </a:r>
          </a:p>
          <a:p>
            <a:pPr algn="ctr">
              <a:lnSpc>
                <a:spcPct val="150000"/>
              </a:lnSpc>
            </a:pPr>
            <a:r>
              <a:rPr lang="it-IT" sz="1600" dirty="0">
                <a:effectLst/>
                <a:latin typeface="Arial Rounded MT Bold" panose="020F0704030504030204" pitchFamily="34" charset="0"/>
                <a:ea typeface="Times New Roman" panose="02020603050405020304" pitchFamily="18" charset="0"/>
              </a:rPr>
              <a:t>Tel. 02 6448 XXXX</a:t>
            </a:r>
          </a:p>
        </p:txBody>
      </p: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F356305D-4B36-E79A-15C3-F42EBDE1E954}"/>
              </a:ext>
            </a:extLst>
          </p:cNvPr>
          <p:cNvSpPr txBox="1"/>
          <p:nvPr/>
        </p:nvSpPr>
        <p:spPr>
          <a:xfrm>
            <a:off x="1108740" y="2287522"/>
            <a:ext cx="3840731" cy="13806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t-IT" sz="2000" dirty="0">
                <a:solidFill>
                  <a:srgbClr val="FFFFFF"/>
                </a:solidFill>
                <a:effectLst/>
                <a:latin typeface="Arial Rounded MT Bold" panose="020F0704030504030204" pitchFamily="34" charset="0"/>
                <a:ea typeface="Times New Roman" panose="02020603050405020304" pitchFamily="18" charset="0"/>
              </a:rPr>
              <a:t>Prof.ssa  Francesca Granucci</a:t>
            </a:r>
          </a:p>
          <a:p>
            <a:pPr algn="ctr">
              <a:lnSpc>
                <a:spcPct val="150000"/>
              </a:lnSpc>
            </a:pPr>
            <a:r>
              <a:rPr lang="it-IT" sz="2000" dirty="0">
                <a:solidFill>
                  <a:srgbClr val="FFFFFF"/>
                </a:solidFill>
                <a:latin typeface="Arial Rounded MT Bold" panose="020F0704030504030204" pitchFamily="34" charset="0"/>
                <a:ea typeface="Times New Roman" panose="02020603050405020304" pitchFamily="18" charset="0"/>
              </a:rPr>
              <a:t>Direttore del Dipartimento</a:t>
            </a:r>
            <a:r>
              <a:rPr lang="it-IT" dirty="0">
                <a:solidFill>
                  <a:srgbClr val="FFFFFF"/>
                </a:solidFill>
                <a:effectLst/>
                <a:latin typeface="Arial Rounded MT Bold" panose="020F0704030504030204" pitchFamily="34" charset="0"/>
                <a:ea typeface="Times New Roman" panose="02020603050405020304" pitchFamily="18" charset="0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it-IT" sz="1600" dirty="0">
                <a:solidFill>
                  <a:srgbClr val="FFFFFF"/>
                </a:solidFill>
                <a:effectLst/>
                <a:latin typeface="Arial Rounded MT Bold" panose="020F0704030504030204" pitchFamily="34" charset="0"/>
                <a:ea typeface="Times New Roman" panose="02020603050405020304" pitchFamily="18" charset="0"/>
              </a:rPr>
              <a:t>Tel. 02 6448 3310</a:t>
            </a:r>
            <a:endParaRPr lang="it-IT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24" name="Connettore diritto 23">
            <a:extLst>
              <a:ext uri="{FF2B5EF4-FFF2-40B4-BE49-F238E27FC236}">
                <a16:creationId xmlns:a16="http://schemas.microsoft.com/office/drawing/2014/main" id="{B2061FE7-8B3F-7648-901C-84FEAC2A61E0}"/>
              </a:ext>
            </a:extLst>
          </p:cNvPr>
          <p:cNvCxnSpPr/>
          <p:nvPr/>
        </p:nvCxnSpPr>
        <p:spPr>
          <a:xfrm>
            <a:off x="-114" y="1994981"/>
            <a:ext cx="685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4518FD4D-EBD5-1D70-E5AC-91AC83B43096}"/>
              </a:ext>
            </a:extLst>
          </p:cNvPr>
          <p:cNvCxnSpPr/>
          <p:nvPr/>
        </p:nvCxnSpPr>
        <p:spPr>
          <a:xfrm>
            <a:off x="-13761" y="3531356"/>
            <a:ext cx="685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7D6D5E5A-A2E2-7142-ED8B-90D3134C8A3B}"/>
              </a:ext>
            </a:extLst>
          </p:cNvPr>
          <p:cNvSpPr txBox="1"/>
          <p:nvPr/>
        </p:nvSpPr>
        <p:spPr>
          <a:xfrm>
            <a:off x="2030876" y="2103212"/>
            <a:ext cx="244650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1600" dirty="0">
                <a:latin typeface="Arial Rounded MT Bold" panose="020F0704030504030204" pitchFamily="34" charset="0"/>
                <a:ea typeface="Times New Roman" panose="02020603050405020304" pitchFamily="18" charset="0"/>
              </a:rPr>
              <a:t>Studio XXXX</a:t>
            </a:r>
          </a:p>
          <a:p>
            <a:pPr algn="ctr"/>
            <a:endParaRPr lang="it-IT" sz="1600" dirty="0">
              <a:latin typeface="Arial Rounded MT Bold" panose="020F0704030504030204" pitchFamily="34" charset="0"/>
              <a:ea typeface="Times New Roman" panose="02020603050405020304" pitchFamily="18" charset="0"/>
            </a:endParaRPr>
          </a:p>
          <a:p>
            <a:pPr algn="ctr"/>
            <a:r>
              <a:rPr lang="it-IT" sz="1600" dirty="0">
                <a:latin typeface="Arial Rounded MT Bold" panose="020F0704030504030204" pitchFamily="34" charset="0"/>
                <a:ea typeface="Times New Roman" panose="02020603050405020304" pitchFamily="18" charset="0"/>
              </a:rPr>
              <a:t>Dr</a:t>
            </a:r>
            <a:r>
              <a:rPr lang="it-IT" sz="1600" dirty="0">
                <a:effectLst/>
                <a:latin typeface="Arial Rounded MT Bold" panose="020F0704030504030204" pitchFamily="34" charset="0"/>
                <a:ea typeface="Times New Roman" panose="02020603050405020304" pitchFamily="18" charset="0"/>
              </a:rPr>
              <a:t>.ssa Nome Cognome</a:t>
            </a:r>
          </a:p>
          <a:p>
            <a:pPr algn="ctr"/>
            <a:r>
              <a:rPr lang="it-IT" sz="1600" dirty="0">
                <a:latin typeface="Arial Rounded MT Bold" panose="020F0704030504030204" pitchFamily="34" charset="0"/>
                <a:ea typeface="Times New Roman" panose="02020603050405020304" pitchFamily="18" charset="0"/>
              </a:rPr>
              <a:t>Dr</a:t>
            </a:r>
            <a:r>
              <a:rPr lang="it-IT" sz="1600" dirty="0">
                <a:effectLst/>
                <a:latin typeface="Arial Rounded MT Bold" panose="020F0704030504030204" pitchFamily="34" charset="0"/>
                <a:ea typeface="Times New Roman" panose="02020603050405020304" pitchFamily="18" charset="0"/>
              </a:rPr>
              <a:t>.ssa Nome Cognome</a:t>
            </a:r>
          </a:p>
          <a:p>
            <a:pPr algn="ctr"/>
            <a:r>
              <a:rPr lang="it-IT" sz="1600" dirty="0">
                <a:effectLst/>
                <a:latin typeface="Arial Rounded MT Bold" panose="020F0704030504030204" pitchFamily="34" charset="0"/>
                <a:ea typeface="Times New Roman" panose="02020603050405020304" pitchFamily="18" charset="0"/>
              </a:rPr>
              <a:t>Tel. 02 6448 XXXX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030C9EFD-DC37-507B-7C25-60AECB78FC27}"/>
              </a:ext>
            </a:extLst>
          </p:cNvPr>
          <p:cNvSpPr txBox="1"/>
          <p:nvPr/>
        </p:nvSpPr>
        <p:spPr>
          <a:xfrm>
            <a:off x="2030875" y="3906553"/>
            <a:ext cx="244650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1600" dirty="0">
                <a:latin typeface="Arial Rounded MT Bold" panose="020F0704030504030204" pitchFamily="34" charset="0"/>
                <a:ea typeface="Times New Roman" panose="02020603050405020304" pitchFamily="18" charset="0"/>
              </a:rPr>
              <a:t>Studio XXXX</a:t>
            </a:r>
          </a:p>
          <a:p>
            <a:pPr algn="ctr"/>
            <a:r>
              <a:rPr lang="it-IT" sz="1600" dirty="0">
                <a:latin typeface="Arial Rounded MT Bold" panose="020F0704030504030204" pitchFamily="34" charset="0"/>
                <a:ea typeface="Times New Roman" panose="02020603050405020304" pitchFamily="18" charset="0"/>
              </a:rPr>
              <a:t>Dr</a:t>
            </a:r>
            <a:r>
              <a:rPr lang="it-IT" sz="1600" dirty="0">
                <a:effectLst/>
                <a:latin typeface="Arial Rounded MT Bold" panose="020F0704030504030204" pitchFamily="34" charset="0"/>
                <a:ea typeface="Times New Roman" panose="02020603050405020304" pitchFamily="18" charset="0"/>
              </a:rPr>
              <a:t>.ssa Nome Cognome</a:t>
            </a:r>
          </a:p>
          <a:p>
            <a:pPr algn="ctr"/>
            <a:r>
              <a:rPr lang="it-IT" sz="1600" dirty="0">
                <a:latin typeface="Arial Rounded MT Bold" panose="020F0704030504030204" pitchFamily="34" charset="0"/>
                <a:ea typeface="Times New Roman" panose="02020603050405020304" pitchFamily="18" charset="0"/>
              </a:rPr>
              <a:t>Dr</a:t>
            </a:r>
            <a:r>
              <a:rPr lang="it-IT" sz="1600" dirty="0">
                <a:effectLst/>
                <a:latin typeface="Arial Rounded MT Bold" panose="020F0704030504030204" pitchFamily="34" charset="0"/>
                <a:ea typeface="Times New Roman" panose="02020603050405020304" pitchFamily="18" charset="0"/>
              </a:rPr>
              <a:t>. Nome Cognome</a:t>
            </a:r>
          </a:p>
          <a:p>
            <a:pPr algn="ctr"/>
            <a:r>
              <a:rPr lang="it-IT" sz="1600" dirty="0">
                <a:latin typeface="Arial Rounded MT Bold" panose="020F0704030504030204" pitchFamily="34" charset="0"/>
                <a:ea typeface="Times New Roman" panose="02020603050405020304" pitchFamily="18" charset="0"/>
              </a:rPr>
              <a:t>Dr</a:t>
            </a:r>
            <a:r>
              <a:rPr lang="it-IT" sz="1600" dirty="0">
                <a:effectLst/>
                <a:latin typeface="Arial Rounded MT Bold" panose="020F0704030504030204" pitchFamily="34" charset="0"/>
                <a:ea typeface="Times New Roman" panose="02020603050405020304" pitchFamily="18" charset="0"/>
              </a:rPr>
              <a:t>.ssa Nome Cognome</a:t>
            </a:r>
          </a:p>
          <a:p>
            <a:pPr algn="ctr"/>
            <a:r>
              <a:rPr lang="it-IT" sz="1600" dirty="0">
                <a:effectLst/>
                <a:latin typeface="Arial Rounded MT Bold" panose="020F0704030504030204" pitchFamily="34" charset="0"/>
                <a:ea typeface="Times New Roman" panose="02020603050405020304" pitchFamily="18" charset="0"/>
              </a:rPr>
              <a:t>Tel. 02 6448 XXXX</a:t>
            </a: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566921FE-A5D9-288B-C5BF-C50E80993696}"/>
              </a:ext>
            </a:extLst>
          </p:cNvPr>
          <p:cNvSpPr txBox="1"/>
          <p:nvPr/>
        </p:nvSpPr>
        <p:spPr>
          <a:xfrm>
            <a:off x="542834" y="5779141"/>
            <a:ext cx="519480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latin typeface="Arial Rounded MT Bold" panose="020F0704030504030204" pitchFamily="34" charset="0"/>
                <a:ea typeface="Times New Roman" panose="02020603050405020304" pitchFamily="18" charset="0"/>
              </a:rPr>
              <a:t>Studio XXXX</a:t>
            </a:r>
          </a:p>
          <a:p>
            <a:pPr algn="ctr"/>
            <a:endParaRPr lang="it-IT" sz="1600" dirty="0">
              <a:latin typeface="Arial Rounded MT Bold" panose="020F0704030504030204" pitchFamily="34" charset="0"/>
              <a:ea typeface="Times New Roman" panose="02020603050405020304" pitchFamily="18" charset="0"/>
            </a:endParaRPr>
          </a:p>
          <a:p>
            <a:pPr algn="ctr"/>
            <a:r>
              <a:rPr lang="it-IT" sz="1600" dirty="0">
                <a:latin typeface="Arial Rounded MT Bold" panose="020F0704030504030204" pitchFamily="34" charset="0"/>
                <a:ea typeface="Times New Roman" panose="02020603050405020304" pitchFamily="18" charset="0"/>
              </a:rPr>
              <a:t>Dr</a:t>
            </a:r>
            <a:r>
              <a:rPr lang="it-IT" sz="1600" dirty="0">
                <a:effectLst/>
                <a:latin typeface="Arial Rounded MT Bold" panose="020F0704030504030204" pitchFamily="34" charset="0"/>
                <a:ea typeface="Times New Roman" panose="02020603050405020304" pitchFamily="18" charset="0"/>
              </a:rPr>
              <a:t>.ssa Nome Cognome,  </a:t>
            </a:r>
            <a:r>
              <a:rPr lang="it-IT" sz="1600" dirty="0">
                <a:latin typeface="Arial Rounded MT Bold" panose="020F0704030504030204" pitchFamily="34" charset="0"/>
                <a:ea typeface="Times New Roman" panose="02020603050405020304" pitchFamily="18" charset="0"/>
              </a:rPr>
              <a:t>Dr</a:t>
            </a:r>
            <a:r>
              <a:rPr lang="it-IT" sz="1600" dirty="0">
                <a:effectLst/>
                <a:latin typeface="Arial Rounded MT Bold" panose="020F0704030504030204" pitchFamily="34" charset="0"/>
                <a:ea typeface="Times New Roman" panose="02020603050405020304" pitchFamily="18" charset="0"/>
              </a:rPr>
              <a:t>. Nome Cognome</a:t>
            </a:r>
          </a:p>
          <a:p>
            <a:pPr algn="ctr"/>
            <a:r>
              <a:rPr lang="it-IT" sz="1600" dirty="0">
                <a:latin typeface="Arial Rounded MT Bold" panose="020F0704030504030204" pitchFamily="34" charset="0"/>
                <a:ea typeface="Times New Roman" panose="02020603050405020304" pitchFamily="18" charset="0"/>
              </a:rPr>
              <a:t>Dr</a:t>
            </a:r>
            <a:r>
              <a:rPr lang="it-IT" sz="1600" dirty="0">
                <a:effectLst/>
                <a:latin typeface="Arial Rounded MT Bold" panose="020F0704030504030204" pitchFamily="34" charset="0"/>
                <a:ea typeface="Times New Roman" panose="02020603050405020304" pitchFamily="18" charset="0"/>
              </a:rPr>
              <a:t>.ssa Nome Cognome, </a:t>
            </a:r>
            <a:r>
              <a:rPr lang="it-IT" sz="1600" dirty="0">
                <a:latin typeface="Arial Rounded MT Bold" panose="020F0704030504030204" pitchFamily="34" charset="0"/>
                <a:ea typeface="Times New Roman" panose="02020603050405020304" pitchFamily="18" charset="0"/>
              </a:rPr>
              <a:t>Dr</a:t>
            </a:r>
            <a:r>
              <a:rPr lang="it-IT" sz="1600" dirty="0">
                <a:effectLst/>
                <a:latin typeface="Arial Rounded MT Bold" panose="020F0704030504030204" pitchFamily="34" charset="0"/>
                <a:ea typeface="Times New Roman" panose="02020603050405020304" pitchFamily="18" charset="0"/>
              </a:rPr>
              <a:t>.ssa Nome Cognome, </a:t>
            </a:r>
          </a:p>
          <a:p>
            <a:pPr algn="ctr"/>
            <a:r>
              <a:rPr lang="it-IT" sz="1600" dirty="0">
                <a:effectLst/>
                <a:latin typeface="Arial Rounded MT Bold" panose="020F0704030504030204" pitchFamily="34" charset="0"/>
                <a:ea typeface="Times New Roman" panose="02020603050405020304" pitchFamily="18" charset="0"/>
              </a:rPr>
              <a:t>Tel. 02 6448 XXXX</a:t>
            </a: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552B2337-6076-1943-534A-B1F3627C40D9}"/>
              </a:ext>
            </a:extLst>
          </p:cNvPr>
          <p:cNvSpPr txBox="1"/>
          <p:nvPr/>
        </p:nvSpPr>
        <p:spPr>
          <a:xfrm>
            <a:off x="542835" y="7828590"/>
            <a:ext cx="520869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latin typeface="Arial Rounded MT Bold" panose="020F0704030504030204" pitchFamily="34" charset="0"/>
                <a:ea typeface="Times New Roman" panose="02020603050405020304" pitchFamily="18" charset="0"/>
              </a:rPr>
              <a:t>Studio XXXX</a:t>
            </a:r>
          </a:p>
          <a:p>
            <a:pPr algn="ctr"/>
            <a:endParaRPr lang="it-IT" sz="1600" dirty="0">
              <a:latin typeface="Arial Rounded MT Bold" panose="020F0704030504030204" pitchFamily="34" charset="0"/>
              <a:ea typeface="Times New Roman" panose="02020603050405020304" pitchFamily="18" charset="0"/>
            </a:endParaRPr>
          </a:p>
          <a:p>
            <a:pPr algn="ctr"/>
            <a:r>
              <a:rPr lang="it-IT" sz="1600" dirty="0">
                <a:latin typeface="Arial Rounded MT Bold" panose="020F0704030504030204" pitchFamily="34" charset="0"/>
                <a:ea typeface="Times New Roman" panose="02020603050405020304" pitchFamily="18" charset="0"/>
              </a:rPr>
              <a:t>Dr</a:t>
            </a:r>
            <a:r>
              <a:rPr lang="it-IT" sz="1600" dirty="0">
                <a:effectLst/>
                <a:latin typeface="Arial Rounded MT Bold" panose="020F0704030504030204" pitchFamily="34" charset="0"/>
                <a:ea typeface="Times New Roman" panose="02020603050405020304" pitchFamily="18" charset="0"/>
              </a:rPr>
              <a:t>.ssa Nome Cognome - Tel. 02 6448 XXXX</a:t>
            </a:r>
          </a:p>
          <a:p>
            <a:pPr algn="ctr"/>
            <a:r>
              <a:rPr lang="it-IT" sz="1600" dirty="0">
                <a:latin typeface="Arial Rounded MT Bold" panose="020F0704030504030204" pitchFamily="34" charset="0"/>
                <a:ea typeface="Times New Roman" panose="02020603050405020304" pitchFamily="18" charset="0"/>
              </a:rPr>
              <a:t>Dr</a:t>
            </a:r>
            <a:r>
              <a:rPr lang="it-IT" sz="1600" dirty="0">
                <a:effectLst/>
                <a:latin typeface="Arial Rounded MT Bold" panose="020F0704030504030204" pitchFamily="34" charset="0"/>
                <a:ea typeface="Times New Roman" panose="02020603050405020304" pitchFamily="18" charset="0"/>
              </a:rPr>
              <a:t>. Nome Cognome - Tel. 02 6448 YYYY</a:t>
            </a:r>
          </a:p>
        </p:txBody>
      </p:sp>
    </p:spTree>
    <p:extLst>
      <p:ext uri="{BB962C8B-B14F-4D97-AF65-F5344CB8AC3E}">
        <p14:creationId xmlns:p14="http://schemas.microsoft.com/office/powerpoint/2010/main" val="7465840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3CFFB446-CBAA-41D7-96AA-2725D5A3B364}"/>
              </a:ext>
            </a:extLst>
          </p:cNvPr>
          <p:cNvSpPr txBox="1"/>
          <p:nvPr/>
        </p:nvSpPr>
        <p:spPr>
          <a:xfrm>
            <a:off x="1106468" y="7894488"/>
            <a:ext cx="3840731" cy="13806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t-IT" sz="2000" dirty="0">
                <a:solidFill>
                  <a:srgbClr val="FFFFFF"/>
                </a:solidFill>
                <a:effectLst/>
                <a:latin typeface="Arial Rounded MT Bold" panose="020F0704030504030204" pitchFamily="34" charset="0"/>
                <a:ea typeface="Times New Roman" panose="02020603050405020304" pitchFamily="18" charset="0"/>
              </a:rPr>
              <a:t>Prof.ssa  Francesca Granucci</a:t>
            </a:r>
          </a:p>
          <a:p>
            <a:pPr algn="ctr">
              <a:lnSpc>
                <a:spcPct val="150000"/>
              </a:lnSpc>
            </a:pPr>
            <a:r>
              <a:rPr lang="it-IT" sz="2000" dirty="0">
                <a:solidFill>
                  <a:srgbClr val="FFFFFF"/>
                </a:solidFill>
                <a:latin typeface="Arial Rounded MT Bold" panose="020F0704030504030204" pitchFamily="34" charset="0"/>
                <a:ea typeface="Times New Roman" panose="02020603050405020304" pitchFamily="18" charset="0"/>
              </a:rPr>
              <a:t>Direttore del Dipartimento</a:t>
            </a:r>
            <a:r>
              <a:rPr lang="it-IT" dirty="0">
                <a:solidFill>
                  <a:srgbClr val="FFFFFF"/>
                </a:solidFill>
                <a:effectLst/>
                <a:latin typeface="Arial Rounded MT Bold" panose="020F0704030504030204" pitchFamily="34" charset="0"/>
                <a:ea typeface="Times New Roman" panose="02020603050405020304" pitchFamily="18" charset="0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it-IT" sz="1600" dirty="0">
                <a:solidFill>
                  <a:srgbClr val="FFFFFF"/>
                </a:solidFill>
                <a:effectLst/>
                <a:latin typeface="Arial Rounded MT Bold" panose="020F0704030504030204" pitchFamily="34" charset="0"/>
                <a:ea typeface="Times New Roman" panose="02020603050405020304" pitchFamily="18" charset="0"/>
              </a:rPr>
              <a:t>Tel. 02 6448 3310</a:t>
            </a:r>
            <a:endParaRPr lang="it-IT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4EB37E4E-18AB-4A3E-A170-142FF96E9A4A}"/>
              </a:ext>
            </a:extLst>
          </p:cNvPr>
          <p:cNvCxnSpPr/>
          <p:nvPr/>
        </p:nvCxnSpPr>
        <p:spPr>
          <a:xfrm>
            <a:off x="13647" y="3776451"/>
            <a:ext cx="685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DD3FEFE1-32F2-46D1-9FDA-8722E5BA1F51}"/>
              </a:ext>
            </a:extLst>
          </p:cNvPr>
          <p:cNvCxnSpPr/>
          <p:nvPr/>
        </p:nvCxnSpPr>
        <p:spPr>
          <a:xfrm>
            <a:off x="0" y="5312826"/>
            <a:ext cx="685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DE86B5E3-417C-4B58-BFE4-AA7E56113CF3}"/>
              </a:ext>
            </a:extLst>
          </p:cNvPr>
          <p:cNvCxnSpPr>
            <a:cxnSpLocks/>
          </p:cNvCxnSpPr>
          <p:nvPr/>
        </p:nvCxnSpPr>
        <p:spPr>
          <a:xfrm>
            <a:off x="542834" y="0"/>
            <a:ext cx="0" cy="9906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id="{A81EFE5D-37F0-43C8-A354-4F5F93BE7926}"/>
              </a:ext>
            </a:extLst>
          </p:cNvPr>
          <p:cNvCxnSpPr>
            <a:cxnSpLocks/>
          </p:cNvCxnSpPr>
          <p:nvPr/>
        </p:nvCxnSpPr>
        <p:spPr>
          <a:xfrm>
            <a:off x="5737636" y="0"/>
            <a:ext cx="0" cy="9906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id="{0DA43BFA-907B-F2E5-9699-2269E566CB4A}"/>
              </a:ext>
            </a:extLst>
          </p:cNvPr>
          <p:cNvCxnSpPr/>
          <p:nvPr/>
        </p:nvCxnSpPr>
        <p:spPr>
          <a:xfrm>
            <a:off x="-2386" y="7601947"/>
            <a:ext cx="685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F843EFD4-5AA1-8FAD-54E9-8E522DE6BC04}"/>
              </a:ext>
            </a:extLst>
          </p:cNvPr>
          <p:cNvCxnSpPr/>
          <p:nvPr/>
        </p:nvCxnSpPr>
        <p:spPr>
          <a:xfrm>
            <a:off x="-16033" y="9138322"/>
            <a:ext cx="685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8CE8A504-E216-D8BF-A8BB-69CDF31B37FD}"/>
              </a:ext>
            </a:extLst>
          </p:cNvPr>
          <p:cNvCxnSpPr/>
          <p:nvPr/>
        </p:nvCxnSpPr>
        <p:spPr>
          <a:xfrm>
            <a:off x="-25025" y="5703069"/>
            <a:ext cx="685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7F7EA7F3-1D35-5263-6FF0-46C83AF2EBB3}"/>
              </a:ext>
            </a:extLst>
          </p:cNvPr>
          <p:cNvCxnSpPr/>
          <p:nvPr/>
        </p:nvCxnSpPr>
        <p:spPr>
          <a:xfrm>
            <a:off x="-11376" y="7239444"/>
            <a:ext cx="685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899E406C-B5E3-219C-55BC-C67F7F254F06}"/>
              </a:ext>
            </a:extLst>
          </p:cNvPr>
          <p:cNvCxnSpPr/>
          <p:nvPr/>
        </p:nvCxnSpPr>
        <p:spPr>
          <a:xfrm>
            <a:off x="-11377" y="230299"/>
            <a:ext cx="685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diritto 12">
            <a:extLst>
              <a:ext uri="{FF2B5EF4-FFF2-40B4-BE49-F238E27FC236}">
                <a16:creationId xmlns:a16="http://schemas.microsoft.com/office/drawing/2014/main" id="{8F5EBBEB-87AC-79C7-593B-C4F48AB63661}"/>
              </a:ext>
            </a:extLst>
          </p:cNvPr>
          <p:cNvCxnSpPr/>
          <p:nvPr/>
        </p:nvCxnSpPr>
        <p:spPr>
          <a:xfrm>
            <a:off x="2272" y="1766674"/>
            <a:ext cx="685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F356305D-4B36-E79A-15C3-F42EBDE1E954}"/>
              </a:ext>
            </a:extLst>
          </p:cNvPr>
          <p:cNvSpPr txBox="1"/>
          <p:nvPr/>
        </p:nvSpPr>
        <p:spPr>
          <a:xfrm>
            <a:off x="1108740" y="2287522"/>
            <a:ext cx="3840731" cy="13806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t-IT" sz="2000" dirty="0">
                <a:solidFill>
                  <a:srgbClr val="FFFFFF"/>
                </a:solidFill>
                <a:effectLst/>
                <a:latin typeface="Arial Rounded MT Bold" panose="020F0704030504030204" pitchFamily="34" charset="0"/>
                <a:ea typeface="Times New Roman" panose="02020603050405020304" pitchFamily="18" charset="0"/>
              </a:rPr>
              <a:t>Prof.ssa  Francesca Granucci</a:t>
            </a:r>
          </a:p>
          <a:p>
            <a:pPr algn="ctr">
              <a:lnSpc>
                <a:spcPct val="150000"/>
              </a:lnSpc>
            </a:pPr>
            <a:r>
              <a:rPr lang="it-IT" sz="2000" dirty="0">
                <a:solidFill>
                  <a:srgbClr val="FFFFFF"/>
                </a:solidFill>
                <a:latin typeface="Arial Rounded MT Bold" panose="020F0704030504030204" pitchFamily="34" charset="0"/>
                <a:ea typeface="Times New Roman" panose="02020603050405020304" pitchFamily="18" charset="0"/>
              </a:rPr>
              <a:t>Direttore del Dipartimento</a:t>
            </a:r>
            <a:r>
              <a:rPr lang="it-IT" dirty="0">
                <a:solidFill>
                  <a:srgbClr val="FFFFFF"/>
                </a:solidFill>
                <a:effectLst/>
                <a:latin typeface="Arial Rounded MT Bold" panose="020F0704030504030204" pitchFamily="34" charset="0"/>
                <a:ea typeface="Times New Roman" panose="02020603050405020304" pitchFamily="18" charset="0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it-IT" sz="1600" dirty="0">
                <a:solidFill>
                  <a:srgbClr val="FFFFFF"/>
                </a:solidFill>
                <a:effectLst/>
                <a:latin typeface="Arial Rounded MT Bold" panose="020F0704030504030204" pitchFamily="34" charset="0"/>
                <a:ea typeface="Times New Roman" panose="02020603050405020304" pitchFamily="18" charset="0"/>
              </a:rPr>
              <a:t>Tel. 02 6448 3310</a:t>
            </a:r>
            <a:endParaRPr lang="it-IT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24" name="Connettore diritto 23">
            <a:extLst>
              <a:ext uri="{FF2B5EF4-FFF2-40B4-BE49-F238E27FC236}">
                <a16:creationId xmlns:a16="http://schemas.microsoft.com/office/drawing/2014/main" id="{B2061FE7-8B3F-7648-901C-84FEAC2A61E0}"/>
              </a:ext>
            </a:extLst>
          </p:cNvPr>
          <p:cNvCxnSpPr/>
          <p:nvPr/>
        </p:nvCxnSpPr>
        <p:spPr>
          <a:xfrm>
            <a:off x="-114" y="1994981"/>
            <a:ext cx="685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4518FD4D-EBD5-1D70-E5AC-91AC83B43096}"/>
              </a:ext>
            </a:extLst>
          </p:cNvPr>
          <p:cNvCxnSpPr/>
          <p:nvPr/>
        </p:nvCxnSpPr>
        <p:spPr>
          <a:xfrm>
            <a:off x="-13761" y="3531356"/>
            <a:ext cx="685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CasellaDiTesto 25">
            <a:extLst>
              <a:ext uri="{FF2B5EF4-FFF2-40B4-BE49-F238E27FC236}">
                <a16:creationId xmlns:a16="http://schemas.microsoft.com/office/drawing/2014/main" id="{2D298FD3-B9A6-CBF8-B4CF-578AB1E83AB0}"/>
              </a:ext>
            </a:extLst>
          </p:cNvPr>
          <p:cNvSpPr txBox="1"/>
          <p:nvPr/>
        </p:nvSpPr>
        <p:spPr>
          <a:xfrm>
            <a:off x="412871" y="2344433"/>
            <a:ext cx="52279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latin typeface="Arial Rounded MT Bold" panose="020F0704030504030204" pitchFamily="34" charset="0"/>
                <a:ea typeface="Times New Roman" panose="02020603050405020304" pitchFamily="18" charset="0"/>
              </a:rPr>
              <a:t>Locale  freezer -80</a:t>
            </a:r>
          </a:p>
          <a:p>
            <a:pPr algn="ctr"/>
            <a:endParaRPr lang="it-IT" sz="1600" dirty="0">
              <a:latin typeface="Arial Rounded MT Bold" panose="020F0704030504030204" pitchFamily="34" charset="0"/>
              <a:ea typeface="Times New Roman" panose="02020603050405020304" pitchFamily="18" charset="0"/>
            </a:endParaRPr>
          </a:p>
          <a:p>
            <a:pPr algn="ctr"/>
            <a:r>
              <a:rPr lang="it-IT" sz="1600" dirty="0">
                <a:latin typeface="Arial Rounded MT Bold" panose="020F0704030504030204" pitchFamily="34" charset="0"/>
                <a:ea typeface="Times New Roman" panose="02020603050405020304" pitchFamily="18" charset="0"/>
              </a:rPr>
              <a:t>Referente: Nome Cognome - </a:t>
            </a:r>
            <a:r>
              <a:rPr lang="it-IT" sz="1600" dirty="0">
                <a:effectLst/>
                <a:latin typeface="Arial Rounded MT Bold" panose="020F0704030504030204" pitchFamily="34" charset="0"/>
                <a:ea typeface="Times New Roman" panose="02020603050405020304" pitchFamily="18" charset="0"/>
              </a:rPr>
              <a:t>Tel. 02 6448 XXXX</a:t>
            </a:r>
          </a:p>
        </p:txBody>
      </p:sp>
      <p:sp>
        <p:nvSpPr>
          <p:cNvPr id="27" name="CasellaDiTesto 26">
            <a:extLst>
              <a:ext uri="{FF2B5EF4-FFF2-40B4-BE49-F238E27FC236}">
                <a16:creationId xmlns:a16="http://schemas.microsoft.com/office/drawing/2014/main" id="{D60AE603-5910-0162-AE28-635BF42A02CF}"/>
              </a:ext>
            </a:extLst>
          </p:cNvPr>
          <p:cNvSpPr txBox="1"/>
          <p:nvPr/>
        </p:nvSpPr>
        <p:spPr>
          <a:xfrm>
            <a:off x="495821" y="475394"/>
            <a:ext cx="522792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latin typeface="Arial Rounded MT Bold" panose="020F0704030504030204" pitchFamily="34" charset="0"/>
                <a:ea typeface="Times New Roman" panose="02020603050405020304" pitchFamily="18" charset="0"/>
              </a:rPr>
              <a:t>Locale XXXXXXX  </a:t>
            </a:r>
            <a:r>
              <a:rPr lang="it-IT" sz="1600" dirty="0" err="1">
                <a:latin typeface="Arial Rounded MT Bold" panose="020F0704030504030204" pitchFamily="34" charset="0"/>
                <a:ea typeface="Times New Roman" panose="02020603050405020304" pitchFamily="18" charset="0"/>
              </a:rPr>
              <a:t>XXXXXXX</a:t>
            </a:r>
            <a:r>
              <a:rPr lang="it-IT" sz="1600" dirty="0">
                <a:latin typeface="Arial Rounded MT Bold" panose="020F0704030504030204" pitchFamily="34" charset="0"/>
                <a:ea typeface="Times New Roman" panose="02020603050405020304" pitchFamily="18" charset="0"/>
              </a:rPr>
              <a:t> XXXXXXXX</a:t>
            </a:r>
          </a:p>
          <a:p>
            <a:pPr algn="ctr"/>
            <a:r>
              <a:rPr lang="it-IT" sz="1600" dirty="0">
                <a:latin typeface="Arial Rounded MT Bold" panose="020F0704030504030204" pitchFamily="34" charset="0"/>
                <a:ea typeface="Times New Roman" panose="02020603050405020304" pitchFamily="18" charset="0"/>
              </a:rPr>
              <a:t>XXXXXXXXXXXXXXXXX XXXXXX</a:t>
            </a:r>
          </a:p>
          <a:p>
            <a:pPr algn="ctr"/>
            <a:endParaRPr lang="it-IT" sz="1600" dirty="0">
              <a:latin typeface="Arial Rounded MT Bold" panose="020F0704030504030204" pitchFamily="34" charset="0"/>
              <a:ea typeface="Times New Roman" panose="02020603050405020304" pitchFamily="18" charset="0"/>
            </a:endParaRPr>
          </a:p>
          <a:p>
            <a:pPr algn="ctr"/>
            <a:r>
              <a:rPr lang="it-IT" sz="1600" dirty="0">
                <a:effectLst/>
                <a:latin typeface="Arial Rounded MT Bold" panose="020F0704030504030204" pitchFamily="34" charset="0"/>
                <a:ea typeface="Times New Roman" panose="02020603050405020304" pitchFamily="18" charset="0"/>
              </a:rPr>
              <a:t>Referente: Nome Cognome - Tel. 02 6448 XXXX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A3427A6E-4EA7-1E52-62A2-B0D5B1E466FF}"/>
              </a:ext>
            </a:extLst>
          </p:cNvPr>
          <p:cNvSpPr txBox="1"/>
          <p:nvPr/>
        </p:nvSpPr>
        <p:spPr>
          <a:xfrm>
            <a:off x="495821" y="4025964"/>
            <a:ext cx="522792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latin typeface="Arial Rounded MT Bold" panose="020F0704030504030204" pitchFamily="34" charset="0"/>
                <a:ea typeface="Times New Roman" panose="02020603050405020304" pitchFamily="18" charset="0"/>
              </a:rPr>
              <a:t>Locale  strumenti comuni</a:t>
            </a:r>
          </a:p>
          <a:p>
            <a:pPr algn="ctr"/>
            <a:r>
              <a:rPr lang="it-IT" sz="1600" dirty="0">
                <a:effectLst/>
                <a:latin typeface="Arial Rounded MT Bold" panose="020F0704030504030204" pitchFamily="34" charset="0"/>
                <a:ea typeface="Times New Roman" panose="02020603050405020304" pitchFamily="18" charset="0"/>
              </a:rPr>
              <a:t>Tel. 02 6448 XXXX</a:t>
            </a:r>
          </a:p>
          <a:p>
            <a:pPr algn="ctr"/>
            <a:endParaRPr lang="it-IT" sz="1600" dirty="0">
              <a:latin typeface="Arial Rounded MT Bold" panose="020F0704030504030204" pitchFamily="34" charset="0"/>
              <a:ea typeface="Times New Roman" panose="02020603050405020304" pitchFamily="18" charset="0"/>
            </a:endParaRPr>
          </a:p>
          <a:p>
            <a:pPr algn="ctr"/>
            <a:r>
              <a:rPr lang="it-IT" sz="1600" dirty="0">
                <a:latin typeface="Arial Rounded MT Bold" panose="020F0704030504030204" pitchFamily="34" charset="0"/>
                <a:ea typeface="Times New Roman" panose="02020603050405020304" pitchFamily="18" charset="0"/>
              </a:rPr>
              <a:t>Referente: Dr. Nome Cognome - </a:t>
            </a:r>
            <a:r>
              <a:rPr lang="it-IT" sz="1600" dirty="0">
                <a:effectLst/>
                <a:latin typeface="Arial Rounded MT Bold" panose="020F0704030504030204" pitchFamily="34" charset="0"/>
                <a:ea typeface="Times New Roman" panose="02020603050405020304" pitchFamily="18" charset="0"/>
              </a:rPr>
              <a:t>Tel. 02 6448 XXXX</a:t>
            </a:r>
          </a:p>
        </p:txBody>
      </p:sp>
    </p:spTree>
    <p:extLst>
      <p:ext uri="{BB962C8B-B14F-4D97-AF65-F5344CB8AC3E}">
        <p14:creationId xmlns:p14="http://schemas.microsoft.com/office/powerpoint/2010/main" val="25517152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3CFFB446-CBAA-41D7-96AA-2725D5A3B364}"/>
              </a:ext>
            </a:extLst>
          </p:cNvPr>
          <p:cNvSpPr txBox="1"/>
          <p:nvPr/>
        </p:nvSpPr>
        <p:spPr>
          <a:xfrm>
            <a:off x="1106468" y="7894488"/>
            <a:ext cx="3840731" cy="13806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t-IT" sz="2000" dirty="0">
                <a:solidFill>
                  <a:srgbClr val="FFFFFF"/>
                </a:solidFill>
                <a:effectLst/>
                <a:latin typeface="Arial Rounded MT Bold" panose="020F0704030504030204" pitchFamily="34" charset="0"/>
                <a:ea typeface="Times New Roman" panose="02020603050405020304" pitchFamily="18" charset="0"/>
              </a:rPr>
              <a:t>Prof.ssa  Francesca Granucci</a:t>
            </a:r>
          </a:p>
          <a:p>
            <a:pPr algn="ctr">
              <a:lnSpc>
                <a:spcPct val="150000"/>
              </a:lnSpc>
            </a:pPr>
            <a:r>
              <a:rPr lang="it-IT" sz="2000" dirty="0">
                <a:solidFill>
                  <a:srgbClr val="FFFFFF"/>
                </a:solidFill>
                <a:latin typeface="Arial Rounded MT Bold" panose="020F0704030504030204" pitchFamily="34" charset="0"/>
                <a:ea typeface="Times New Roman" panose="02020603050405020304" pitchFamily="18" charset="0"/>
              </a:rPr>
              <a:t>Direttore del Dipartimento</a:t>
            </a:r>
            <a:r>
              <a:rPr lang="it-IT" dirty="0">
                <a:solidFill>
                  <a:srgbClr val="FFFFFF"/>
                </a:solidFill>
                <a:effectLst/>
                <a:latin typeface="Arial Rounded MT Bold" panose="020F0704030504030204" pitchFamily="34" charset="0"/>
                <a:ea typeface="Times New Roman" panose="02020603050405020304" pitchFamily="18" charset="0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it-IT" sz="1600" dirty="0">
                <a:solidFill>
                  <a:srgbClr val="FFFFFF"/>
                </a:solidFill>
                <a:effectLst/>
                <a:latin typeface="Arial Rounded MT Bold" panose="020F0704030504030204" pitchFamily="34" charset="0"/>
                <a:ea typeface="Times New Roman" panose="02020603050405020304" pitchFamily="18" charset="0"/>
              </a:rPr>
              <a:t>Tel. 02 6448 3310</a:t>
            </a:r>
            <a:endParaRPr lang="it-IT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4EB37E4E-18AB-4A3E-A170-142FF96E9A4A}"/>
              </a:ext>
            </a:extLst>
          </p:cNvPr>
          <p:cNvCxnSpPr/>
          <p:nvPr/>
        </p:nvCxnSpPr>
        <p:spPr>
          <a:xfrm>
            <a:off x="13647" y="3776451"/>
            <a:ext cx="685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DD3FEFE1-32F2-46D1-9FDA-8722E5BA1F51}"/>
              </a:ext>
            </a:extLst>
          </p:cNvPr>
          <p:cNvCxnSpPr/>
          <p:nvPr/>
        </p:nvCxnSpPr>
        <p:spPr>
          <a:xfrm>
            <a:off x="0" y="5312826"/>
            <a:ext cx="685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DE86B5E3-417C-4B58-BFE4-AA7E56113CF3}"/>
              </a:ext>
            </a:extLst>
          </p:cNvPr>
          <p:cNvCxnSpPr>
            <a:cxnSpLocks/>
          </p:cNvCxnSpPr>
          <p:nvPr/>
        </p:nvCxnSpPr>
        <p:spPr>
          <a:xfrm>
            <a:off x="542834" y="0"/>
            <a:ext cx="0" cy="9906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id="{A81EFE5D-37F0-43C8-A354-4F5F93BE7926}"/>
              </a:ext>
            </a:extLst>
          </p:cNvPr>
          <p:cNvCxnSpPr>
            <a:cxnSpLocks/>
          </p:cNvCxnSpPr>
          <p:nvPr/>
        </p:nvCxnSpPr>
        <p:spPr>
          <a:xfrm>
            <a:off x="5737636" y="0"/>
            <a:ext cx="0" cy="9906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id="{0DA43BFA-907B-F2E5-9699-2269E566CB4A}"/>
              </a:ext>
            </a:extLst>
          </p:cNvPr>
          <p:cNvCxnSpPr/>
          <p:nvPr/>
        </p:nvCxnSpPr>
        <p:spPr>
          <a:xfrm>
            <a:off x="-2386" y="7601947"/>
            <a:ext cx="685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F843EFD4-5AA1-8FAD-54E9-8E522DE6BC04}"/>
              </a:ext>
            </a:extLst>
          </p:cNvPr>
          <p:cNvCxnSpPr/>
          <p:nvPr/>
        </p:nvCxnSpPr>
        <p:spPr>
          <a:xfrm>
            <a:off x="-16033" y="9138322"/>
            <a:ext cx="685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8CE8A504-E216-D8BF-A8BB-69CDF31B37FD}"/>
              </a:ext>
            </a:extLst>
          </p:cNvPr>
          <p:cNvCxnSpPr/>
          <p:nvPr/>
        </p:nvCxnSpPr>
        <p:spPr>
          <a:xfrm>
            <a:off x="-25025" y="5703069"/>
            <a:ext cx="685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7F7EA7F3-1D35-5263-6FF0-46C83AF2EBB3}"/>
              </a:ext>
            </a:extLst>
          </p:cNvPr>
          <p:cNvCxnSpPr/>
          <p:nvPr/>
        </p:nvCxnSpPr>
        <p:spPr>
          <a:xfrm>
            <a:off x="-11376" y="7239444"/>
            <a:ext cx="685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899E406C-B5E3-219C-55BC-C67F7F254F06}"/>
              </a:ext>
            </a:extLst>
          </p:cNvPr>
          <p:cNvCxnSpPr/>
          <p:nvPr/>
        </p:nvCxnSpPr>
        <p:spPr>
          <a:xfrm>
            <a:off x="-11377" y="230299"/>
            <a:ext cx="685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diritto 12">
            <a:extLst>
              <a:ext uri="{FF2B5EF4-FFF2-40B4-BE49-F238E27FC236}">
                <a16:creationId xmlns:a16="http://schemas.microsoft.com/office/drawing/2014/main" id="{8F5EBBEB-87AC-79C7-593B-C4F48AB63661}"/>
              </a:ext>
            </a:extLst>
          </p:cNvPr>
          <p:cNvCxnSpPr/>
          <p:nvPr/>
        </p:nvCxnSpPr>
        <p:spPr>
          <a:xfrm>
            <a:off x="2272" y="1766674"/>
            <a:ext cx="685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F356305D-4B36-E79A-15C3-F42EBDE1E954}"/>
              </a:ext>
            </a:extLst>
          </p:cNvPr>
          <p:cNvSpPr txBox="1"/>
          <p:nvPr/>
        </p:nvSpPr>
        <p:spPr>
          <a:xfrm>
            <a:off x="1108740" y="2287522"/>
            <a:ext cx="3840731" cy="13806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t-IT" sz="2000" dirty="0">
                <a:solidFill>
                  <a:srgbClr val="FFFFFF"/>
                </a:solidFill>
                <a:effectLst/>
                <a:latin typeface="Arial Rounded MT Bold" panose="020F0704030504030204" pitchFamily="34" charset="0"/>
                <a:ea typeface="Times New Roman" panose="02020603050405020304" pitchFamily="18" charset="0"/>
              </a:rPr>
              <a:t>Prof.ssa  Francesca Granucci</a:t>
            </a:r>
          </a:p>
          <a:p>
            <a:pPr algn="ctr">
              <a:lnSpc>
                <a:spcPct val="150000"/>
              </a:lnSpc>
            </a:pPr>
            <a:r>
              <a:rPr lang="it-IT" sz="2000" dirty="0">
                <a:solidFill>
                  <a:srgbClr val="FFFFFF"/>
                </a:solidFill>
                <a:latin typeface="Arial Rounded MT Bold" panose="020F0704030504030204" pitchFamily="34" charset="0"/>
                <a:ea typeface="Times New Roman" panose="02020603050405020304" pitchFamily="18" charset="0"/>
              </a:rPr>
              <a:t>Direttore del Dipartimento</a:t>
            </a:r>
            <a:r>
              <a:rPr lang="it-IT" dirty="0">
                <a:solidFill>
                  <a:srgbClr val="FFFFFF"/>
                </a:solidFill>
                <a:effectLst/>
                <a:latin typeface="Arial Rounded MT Bold" panose="020F0704030504030204" pitchFamily="34" charset="0"/>
                <a:ea typeface="Times New Roman" panose="02020603050405020304" pitchFamily="18" charset="0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it-IT" sz="1600" dirty="0">
                <a:solidFill>
                  <a:srgbClr val="FFFFFF"/>
                </a:solidFill>
                <a:effectLst/>
                <a:latin typeface="Arial Rounded MT Bold" panose="020F0704030504030204" pitchFamily="34" charset="0"/>
                <a:ea typeface="Times New Roman" panose="02020603050405020304" pitchFamily="18" charset="0"/>
              </a:rPr>
              <a:t>Tel. 02 6448 3310</a:t>
            </a:r>
            <a:endParaRPr lang="it-IT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24" name="Connettore diritto 23">
            <a:extLst>
              <a:ext uri="{FF2B5EF4-FFF2-40B4-BE49-F238E27FC236}">
                <a16:creationId xmlns:a16="http://schemas.microsoft.com/office/drawing/2014/main" id="{B2061FE7-8B3F-7648-901C-84FEAC2A61E0}"/>
              </a:ext>
            </a:extLst>
          </p:cNvPr>
          <p:cNvCxnSpPr/>
          <p:nvPr/>
        </p:nvCxnSpPr>
        <p:spPr>
          <a:xfrm>
            <a:off x="-114" y="1994981"/>
            <a:ext cx="685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4518FD4D-EBD5-1D70-E5AC-91AC83B43096}"/>
              </a:ext>
            </a:extLst>
          </p:cNvPr>
          <p:cNvCxnSpPr/>
          <p:nvPr/>
        </p:nvCxnSpPr>
        <p:spPr>
          <a:xfrm>
            <a:off x="-13761" y="3531356"/>
            <a:ext cx="685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CasellaDiTesto 25">
            <a:extLst>
              <a:ext uri="{FF2B5EF4-FFF2-40B4-BE49-F238E27FC236}">
                <a16:creationId xmlns:a16="http://schemas.microsoft.com/office/drawing/2014/main" id="{2D298FD3-B9A6-CBF8-B4CF-578AB1E83AB0}"/>
              </a:ext>
            </a:extLst>
          </p:cNvPr>
          <p:cNvSpPr txBox="1"/>
          <p:nvPr/>
        </p:nvSpPr>
        <p:spPr>
          <a:xfrm>
            <a:off x="542834" y="2545317"/>
            <a:ext cx="50979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latin typeface="Arial Rounded MT Bold" panose="020F0704030504030204" pitchFamily="34" charset="0"/>
                <a:ea typeface="Times New Roman" panose="02020603050405020304" pitchFamily="18" charset="0"/>
              </a:rPr>
              <a:t>Aula 2025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1C0AD068-3AA1-B825-6D2B-6F398722046B}"/>
              </a:ext>
            </a:extLst>
          </p:cNvPr>
          <p:cNvSpPr txBox="1"/>
          <p:nvPr/>
        </p:nvSpPr>
        <p:spPr>
          <a:xfrm>
            <a:off x="577895" y="4329984"/>
            <a:ext cx="52279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latin typeface="Arial Rounded MT Bold" panose="020F0704030504030204" pitchFamily="34" charset="0"/>
                <a:ea typeface="Times New Roman" panose="02020603050405020304" pitchFamily="18" charset="0"/>
              </a:rPr>
              <a:t>Reagentario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D78319DE-B5AF-F073-038A-CB98C3F0281E}"/>
              </a:ext>
            </a:extLst>
          </p:cNvPr>
          <p:cNvSpPr txBox="1"/>
          <p:nvPr/>
        </p:nvSpPr>
        <p:spPr>
          <a:xfrm>
            <a:off x="542834" y="824276"/>
            <a:ext cx="52279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latin typeface="Arial Rounded MT Bold" panose="020F0704030504030204" pitchFamily="34" charset="0"/>
                <a:ea typeface="Times New Roman" panose="02020603050405020304" pitchFamily="18" charset="0"/>
              </a:rPr>
              <a:t>Laboratorio Radioattivi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008C7314-78CA-3E83-F67D-0ECC3A73EAB5}"/>
              </a:ext>
            </a:extLst>
          </p:cNvPr>
          <p:cNvSpPr txBox="1"/>
          <p:nvPr/>
        </p:nvSpPr>
        <p:spPr>
          <a:xfrm>
            <a:off x="672798" y="6286591"/>
            <a:ext cx="5064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latin typeface="Arial Rounded MT Bold" panose="020F0704030504030204" pitchFamily="34" charset="0"/>
                <a:ea typeface="Times New Roman" panose="02020603050405020304" pitchFamily="18" charset="0"/>
              </a:rPr>
              <a:t>Aula 2025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C9D86F0A-71AE-16B9-96EB-0FDAC727F09B}"/>
              </a:ext>
            </a:extLst>
          </p:cNvPr>
          <p:cNvSpPr txBox="1"/>
          <p:nvPr/>
        </p:nvSpPr>
        <p:spPr>
          <a:xfrm>
            <a:off x="656178" y="8185979"/>
            <a:ext cx="52279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latin typeface="Arial Rounded MT Bold" panose="020F0704030504030204" pitchFamily="34" charset="0"/>
                <a:ea typeface="Times New Roman" panose="02020603050405020304" pitchFamily="18" charset="0"/>
              </a:rPr>
              <a:t>Reagentario</a:t>
            </a:r>
          </a:p>
        </p:txBody>
      </p:sp>
    </p:spTree>
    <p:extLst>
      <p:ext uri="{BB962C8B-B14F-4D97-AF65-F5344CB8AC3E}">
        <p14:creationId xmlns:p14="http://schemas.microsoft.com/office/powerpoint/2010/main" val="245635857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542</TotalTime>
  <Words>500</Words>
  <Application>Microsoft Office PowerPoint</Application>
  <PresentationFormat>A4 (21x29,7 cm)</PresentationFormat>
  <Paragraphs>109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11" baseType="lpstr">
      <vt:lpstr>Arial</vt:lpstr>
      <vt:lpstr>Arial Rounded MT Bold</vt:lpstr>
      <vt:lpstr>Calibri</vt:lpstr>
      <vt:lpstr>Calibri Light</vt:lpstr>
      <vt:lpstr>Times New Roman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Reinaldo Alvarez</dc:creator>
  <cp:lastModifiedBy>Raffaella</cp:lastModifiedBy>
  <cp:revision>53</cp:revision>
  <cp:lastPrinted>2022-10-17T15:13:23Z</cp:lastPrinted>
  <dcterms:created xsi:type="dcterms:W3CDTF">2022-04-14T10:24:38Z</dcterms:created>
  <dcterms:modified xsi:type="dcterms:W3CDTF">2022-10-18T16:16:40Z</dcterms:modified>
</cp:coreProperties>
</file>