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</p:sldIdLst>
  <p:sldSz cx="35839400" cy="2015966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660"/>
  </p:normalViewPr>
  <p:slideViewPr>
    <p:cSldViewPr snapToGrid="0">
      <p:cViewPr varScale="1">
        <p:scale>
          <a:sx n="26" d="100"/>
          <a:sy n="26" d="100"/>
        </p:scale>
        <p:origin x="18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36C682-16B1-47C8-ABC8-EBDA18E2D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9925" y="3299280"/>
            <a:ext cx="26879550" cy="7018549"/>
          </a:xfrm>
        </p:spPr>
        <p:txBody>
          <a:bodyPr anchor="b"/>
          <a:lstStyle>
            <a:lvl1pPr algn="ctr">
              <a:defRPr sz="17638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73C62C5-7DA0-4A20-B097-BCD285AD62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9925" y="10588491"/>
            <a:ext cx="26879550" cy="4867250"/>
          </a:xfrm>
        </p:spPr>
        <p:txBody>
          <a:bodyPr/>
          <a:lstStyle>
            <a:lvl1pPr marL="0" indent="0" algn="ctr">
              <a:buNone/>
              <a:defRPr sz="7055"/>
            </a:lvl1pPr>
            <a:lvl2pPr marL="1343985" indent="0" algn="ctr">
              <a:buNone/>
              <a:defRPr sz="5879"/>
            </a:lvl2pPr>
            <a:lvl3pPr marL="2687970" indent="0" algn="ctr">
              <a:buNone/>
              <a:defRPr sz="5291"/>
            </a:lvl3pPr>
            <a:lvl4pPr marL="4031955" indent="0" algn="ctr">
              <a:buNone/>
              <a:defRPr sz="4703"/>
            </a:lvl4pPr>
            <a:lvl5pPr marL="5375940" indent="0" algn="ctr">
              <a:buNone/>
              <a:defRPr sz="4703"/>
            </a:lvl5pPr>
            <a:lvl6pPr marL="6719926" indent="0" algn="ctr">
              <a:buNone/>
              <a:defRPr sz="4703"/>
            </a:lvl6pPr>
            <a:lvl7pPr marL="8063911" indent="0" algn="ctr">
              <a:buNone/>
              <a:defRPr sz="4703"/>
            </a:lvl7pPr>
            <a:lvl8pPr marL="9407896" indent="0" algn="ctr">
              <a:buNone/>
              <a:defRPr sz="4703"/>
            </a:lvl8pPr>
            <a:lvl9pPr marL="10751881" indent="0" algn="ctr">
              <a:buNone/>
              <a:defRPr sz="4703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EF6F5F-71D0-48C3-A69F-9C9EBC596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3CD1-10F4-4DF0-B9F1-B215E2AE9ED3}" type="datetimeFigureOut">
              <a:rPr lang="it-IT" smtClean="0"/>
              <a:t>27/10/2021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434771-1735-485B-95BE-E827BB42A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9A29C4-56A8-4CF7-AE61-D9315EE2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7A1F-DADC-46F1-9553-7908F1A195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775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3FFD6D-F79C-43EB-B29E-2FB306982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5DFA174-258F-4C9D-8DCF-9C97D3D7C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8C1045-17A1-4ABB-A993-BA4A8A833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3CD1-10F4-4DF0-B9F1-B215E2AE9ED3}" type="datetimeFigureOut">
              <a:rPr lang="it-IT" smtClean="0"/>
              <a:t>27/10/2021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6186CE-0F97-4E06-B78B-78BE6855E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101C13-E4E3-4391-AC6E-AB70D28B6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7A1F-DADC-46F1-9553-7908F1A195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7150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1C59D07-B724-4988-B145-A715B06298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5647570" y="1073315"/>
            <a:ext cx="7727871" cy="17084383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3760ADC-772F-44A1-BE90-F50E8DEA4A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463959" y="1073315"/>
            <a:ext cx="22735619" cy="1708438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73265E-F16A-4573-8550-2178EA6E3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3CD1-10F4-4DF0-B9F1-B215E2AE9ED3}" type="datetimeFigureOut">
              <a:rPr lang="it-IT" smtClean="0"/>
              <a:t>27/10/2021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3DEB4C-679D-41C4-8171-912AB2A6B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C46C6E-8A2B-4EB7-8FF3-6E5A5409D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7A1F-DADC-46F1-9553-7908F1A195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811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948393-FF81-45BC-BAC7-EA71695D2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C1BDDB-9CC3-44EC-8FE1-D609A5B52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0498D3-C9ED-4EBF-9461-5A32A2E0E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3CD1-10F4-4DF0-B9F1-B215E2AE9ED3}" type="datetimeFigureOut">
              <a:rPr lang="it-IT" smtClean="0"/>
              <a:t>27/10/2021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4943C3C-2FD0-4D1D-9547-D3F502EF6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BA1A21-95EE-47D2-B61A-64E85B1C3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7A1F-DADC-46F1-9553-7908F1A195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6084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9D8D42-8EAB-4ECA-980A-5226E186D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5292" y="5025919"/>
            <a:ext cx="30911483" cy="8385858"/>
          </a:xfrm>
        </p:spPr>
        <p:txBody>
          <a:bodyPr anchor="b"/>
          <a:lstStyle>
            <a:lvl1pPr>
              <a:defRPr sz="17638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796284A-F7FB-44CA-B9A3-7EB6CF872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45292" y="13491111"/>
            <a:ext cx="30911483" cy="4409925"/>
          </a:xfrm>
        </p:spPr>
        <p:txBody>
          <a:bodyPr/>
          <a:lstStyle>
            <a:lvl1pPr marL="0" indent="0">
              <a:buNone/>
              <a:defRPr sz="7055">
                <a:solidFill>
                  <a:schemeClr val="tx1">
                    <a:tint val="75000"/>
                  </a:schemeClr>
                </a:solidFill>
              </a:defRPr>
            </a:lvl1pPr>
            <a:lvl2pPr marL="1343985" indent="0">
              <a:buNone/>
              <a:defRPr sz="5879">
                <a:solidFill>
                  <a:schemeClr val="tx1">
                    <a:tint val="75000"/>
                  </a:schemeClr>
                </a:solidFill>
              </a:defRPr>
            </a:lvl2pPr>
            <a:lvl3pPr marL="2687970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3pPr>
            <a:lvl4pPr marL="4031955" indent="0">
              <a:buNone/>
              <a:defRPr sz="4703">
                <a:solidFill>
                  <a:schemeClr val="tx1">
                    <a:tint val="75000"/>
                  </a:schemeClr>
                </a:solidFill>
              </a:defRPr>
            </a:lvl4pPr>
            <a:lvl5pPr marL="5375940" indent="0">
              <a:buNone/>
              <a:defRPr sz="4703">
                <a:solidFill>
                  <a:schemeClr val="tx1">
                    <a:tint val="75000"/>
                  </a:schemeClr>
                </a:solidFill>
              </a:defRPr>
            </a:lvl5pPr>
            <a:lvl6pPr marL="6719926" indent="0">
              <a:buNone/>
              <a:defRPr sz="4703">
                <a:solidFill>
                  <a:schemeClr val="tx1">
                    <a:tint val="75000"/>
                  </a:schemeClr>
                </a:solidFill>
              </a:defRPr>
            </a:lvl6pPr>
            <a:lvl7pPr marL="8063911" indent="0">
              <a:buNone/>
              <a:defRPr sz="4703">
                <a:solidFill>
                  <a:schemeClr val="tx1">
                    <a:tint val="75000"/>
                  </a:schemeClr>
                </a:solidFill>
              </a:defRPr>
            </a:lvl7pPr>
            <a:lvl8pPr marL="9407896" indent="0">
              <a:buNone/>
              <a:defRPr sz="4703">
                <a:solidFill>
                  <a:schemeClr val="tx1">
                    <a:tint val="75000"/>
                  </a:schemeClr>
                </a:solidFill>
              </a:defRPr>
            </a:lvl8pPr>
            <a:lvl9pPr marL="10751881" indent="0">
              <a:buNone/>
              <a:defRPr sz="47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24D404-E767-4226-A211-3C9DBB80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3CD1-10F4-4DF0-B9F1-B215E2AE9ED3}" type="datetimeFigureOut">
              <a:rPr lang="it-IT" smtClean="0"/>
              <a:t>27/10/2021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69350D-621B-4E5D-B5FD-875A9590E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2A8324-CF98-4C38-A7E9-1AA73657D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7A1F-DADC-46F1-9553-7908F1A195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912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B626D3-82B1-4C79-9F8B-AAF045C5F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B1A83F-5163-4470-9A29-B8E3AEB6D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63959" y="5366577"/>
            <a:ext cx="15231745" cy="1279112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A691DF-8E3B-49E2-BFB2-5EDC43005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143696" y="5366577"/>
            <a:ext cx="15231745" cy="1279112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8094B02-E698-4FD9-90FA-C52F3A197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3CD1-10F4-4DF0-B9F1-B215E2AE9ED3}" type="datetimeFigureOut">
              <a:rPr lang="it-IT" smtClean="0"/>
              <a:t>27/10/2021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78F0F39-EB83-48F5-B5BB-3BAD82F63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89331C7-0A14-4B8D-9414-BAAE6F8D6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7A1F-DADC-46F1-9553-7908F1A195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188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64C317-5BC0-4F29-84D2-378ADFBFE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627" y="1073317"/>
            <a:ext cx="30911483" cy="389660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7EA4AB8-8D3D-4B3E-9673-1E37BF896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68628" y="4941919"/>
            <a:ext cx="15161745" cy="2421958"/>
          </a:xfrm>
        </p:spPr>
        <p:txBody>
          <a:bodyPr anchor="b"/>
          <a:lstStyle>
            <a:lvl1pPr marL="0" indent="0">
              <a:buNone/>
              <a:defRPr sz="7055" b="1"/>
            </a:lvl1pPr>
            <a:lvl2pPr marL="1343985" indent="0">
              <a:buNone/>
              <a:defRPr sz="5879" b="1"/>
            </a:lvl2pPr>
            <a:lvl3pPr marL="2687970" indent="0">
              <a:buNone/>
              <a:defRPr sz="5291" b="1"/>
            </a:lvl3pPr>
            <a:lvl4pPr marL="4031955" indent="0">
              <a:buNone/>
              <a:defRPr sz="4703" b="1"/>
            </a:lvl4pPr>
            <a:lvl5pPr marL="5375940" indent="0">
              <a:buNone/>
              <a:defRPr sz="4703" b="1"/>
            </a:lvl5pPr>
            <a:lvl6pPr marL="6719926" indent="0">
              <a:buNone/>
              <a:defRPr sz="4703" b="1"/>
            </a:lvl6pPr>
            <a:lvl7pPr marL="8063911" indent="0">
              <a:buNone/>
              <a:defRPr sz="4703" b="1"/>
            </a:lvl7pPr>
            <a:lvl8pPr marL="9407896" indent="0">
              <a:buNone/>
              <a:defRPr sz="4703" b="1"/>
            </a:lvl8pPr>
            <a:lvl9pPr marL="10751881" indent="0">
              <a:buNone/>
              <a:defRPr sz="470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13A5607-0BC3-4AEA-8BEA-A5C38CFC9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68628" y="7363877"/>
            <a:ext cx="15161745" cy="1083115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D855C4D-6682-4DD5-AA70-F8802BEDF8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8143696" y="4941919"/>
            <a:ext cx="15236413" cy="2421958"/>
          </a:xfrm>
        </p:spPr>
        <p:txBody>
          <a:bodyPr anchor="b"/>
          <a:lstStyle>
            <a:lvl1pPr marL="0" indent="0">
              <a:buNone/>
              <a:defRPr sz="7055" b="1"/>
            </a:lvl1pPr>
            <a:lvl2pPr marL="1343985" indent="0">
              <a:buNone/>
              <a:defRPr sz="5879" b="1"/>
            </a:lvl2pPr>
            <a:lvl3pPr marL="2687970" indent="0">
              <a:buNone/>
              <a:defRPr sz="5291" b="1"/>
            </a:lvl3pPr>
            <a:lvl4pPr marL="4031955" indent="0">
              <a:buNone/>
              <a:defRPr sz="4703" b="1"/>
            </a:lvl4pPr>
            <a:lvl5pPr marL="5375940" indent="0">
              <a:buNone/>
              <a:defRPr sz="4703" b="1"/>
            </a:lvl5pPr>
            <a:lvl6pPr marL="6719926" indent="0">
              <a:buNone/>
              <a:defRPr sz="4703" b="1"/>
            </a:lvl6pPr>
            <a:lvl7pPr marL="8063911" indent="0">
              <a:buNone/>
              <a:defRPr sz="4703" b="1"/>
            </a:lvl7pPr>
            <a:lvl8pPr marL="9407896" indent="0">
              <a:buNone/>
              <a:defRPr sz="4703" b="1"/>
            </a:lvl8pPr>
            <a:lvl9pPr marL="10751881" indent="0">
              <a:buNone/>
              <a:defRPr sz="470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E711D92-5ED0-4E3F-8865-55E6B15754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8143696" y="7363877"/>
            <a:ext cx="15236413" cy="1083115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7008DE8-B326-4A80-A1B5-0C33A7B15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3CD1-10F4-4DF0-B9F1-B215E2AE9ED3}" type="datetimeFigureOut">
              <a:rPr lang="it-IT" smtClean="0"/>
              <a:t>27/10/2021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E9FBF32-FF03-4EA2-BBF7-26B31DC7B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75D147D-4CDD-4C85-A4FB-C3DFF51A1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7A1F-DADC-46F1-9553-7908F1A195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321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97EE3A-7432-4B47-B5A3-2A284DD14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E124C7B-08F0-4E9F-BC66-FDFA52E67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3CD1-10F4-4DF0-B9F1-B215E2AE9ED3}" type="datetimeFigureOut">
              <a:rPr lang="it-IT" smtClean="0"/>
              <a:t>27/10/2021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D034658-C235-47D7-96A8-96E8F416D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4A273B4-B0BC-4CC2-9D26-0BE0AD111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7A1F-DADC-46F1-9553-7908F1A195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6975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F6DC24A-D9FF-4DAA-8105-9E101F26E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3CD1-10F4-4DF0-B9F1-B215E2AE9ED3}" type="datetimeFigureOut">
              <a:rPr lang="it-IT" smtClean="0"/>
              <a:t>27/10/2021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5939130-5932-4DC2-B3B7-F5E50712F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23B7B03-1F9B-4F82-BF0C-6ED4191D1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7A1F-DADC-46F1-9553-7908F1A195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297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6A9CC0-4C3D-4A2E-8C5B-1991EB0F1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628" y="1343978"/>
            <a:ext cx="11559138" cy="4703921"/>
          </a:xfrm>
        </p:spPr>
        <p:txBody>
          <a:bodyPr anchor="b"/>
          <a:lstStyle>
            <a:lvl1pPr>
              <a:defRPr sz="9407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741A0B-5A45-4A8B-B9B5-AA6FA2020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6413" y="2902620"/>
            <a:ext cx="18143696" cy="14326427"/>
          </a:xfrm>
        </p:spPr>
        <p:txBody>
          <a:bodyPr/>
          <a:lstStyle>
            <a:lvl1pPr>
              <a:defRPr sz="9407"/>
            </a:lvl1pPr>
            <a:lvl2pPr>
              <a:defRPr sz="8231"/>
            </a:lvl2pPr>
            <a:lvl3pPr>
              <a:defRPr sz="7055"/>
            </a:lvl3pPr>
            <a:lvl4pPr>
              <a:defRPr sz="5879"/>
            </a:lvl4pPr>
            <a:lvl5pPr>
              <a:defRPr sz="5879"/>
            </a:lvl5pPr>
            <a:lvl6pPr>
              <a:defRPr sz="5879"/>
            </a:lvl6pPr>
            <a:lvl7pPr>
              <a:defRPr sz="5879"/>
            </a:lvl7pPr>
            <a:lvl8pPr>
              <a:defRPr sz="5879"/>
            </a:lvl8pPr>
            <a:lvl9pPr>
              <a:defRPr sz="587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C37C57B-5D14-4CBB-9E68-73C51C1AD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8628" y="6047899"/>
            <a:ext cx="11559138" cy="11204481"/>
          </a:xfrm>
        </p:spPr>
        <p:txBody>
          <a:bodyPr/>
          <a:lstStyle>
            <a:lvl1pPr marL="0" indent="0">
              <a:buNone/>
              <a:defRPr sz="4703"/>
            </a:lvl1pPr>
            <a:lvl2pPr marL="1343985" indent="0">
              <a:buNone/>
              <a:defRPr sz="4115"/>
            </a:lvl2pPr>
            <a:lvl3pPr marL="2687970" indent="0">
              <a:buNone/>
              <a:defRPr sz="3528"/>
            </a:lvl3pPr>
            <a:lvl4pPr marL="4031955" indent="0">
              <a:buNone/>
              <a:defRPr sz="2940"/>
            </a:lvl4pPr>
            <a:lvl5pPr marL="5375940" indent="0">
              <a:buNone/>
              <a:defRPr sz="2940"/>
            </a:lvl5pPr>
            <a:lvl6pPr marL="6719926" indent="0">
              <a:buNone/>
              <a:defRPr sz="2940"/>
            </a:lvl6pPr>
            <a:lvl7pPr marL="8063911" indent="0">
              <a:buNone/>
              <a:defRPr sz="2940"/>
            </a:lvl7pPr>
            <a:lvl8pPr marL="9407896" indent="0">
              <a:buNone/>
              <a:defRPr sz="2940"/>
            </a:lvl8pPr>
            <a:lvl9pPr marL="10751881" indent="0">
              <a:buNone/>
              <a:defRPr sz="294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FED1D67-FDEB-4081-BD5D-FC2CC01F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3CD1-10F4-4DF0-B9F1-B215E2AE9ED3}" type="datetimeFigureOut">
              <a:rPr lang="it-IT" smtClean="0"/>
              <a:t>27/10/2021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0AE95C2-E7BE-4236-ADB3-8943BD99D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C90E6A7-4E3B-4554-94BD-F5C4AFC62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7A1F-DADC-46F1-9553-7908F1A195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764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593B39-F814-48B6-BD32-A43985485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628" y="1343978"/>
            <a:ext cx="11559138" cy="4703921"/>
          </a:xfrm>
        </p:spPr>
        <p:txBody>
          <a:bodyPr anchor="b"/>
          <a:lstStyle>
            <a:lvl1pPr>
              <a:defRPr sz="9407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1AAD9F3-A175-4B95-A734-8C4606A4DF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5236413" y="2902620"/>
            <a:ext cx="18143696" cy="14326427"/>
          </a:xfrm>
        </p:spPr>
        <p:txBody>
          <a:bodyPr/>
          <a:lstStyle>
            <a:lvl1pPr marL="0" indent="0">
              <a:buNone/>
              <a:defRPr sz="9407"/>
            </a:lvl1pPr>
            <a:lvl2pPr marL="1343985" indent="0">
              <a:buNone/>
              <a:defRPr sz="8231"/>
            </a:lvl2pPr>
            <a:lvl3pPr marL="2687970" indent="0">
              <a:buNone/>
              <a:defRPr sz="7055"/>
            </a:lvl3pPr>
            <a:lvl4pPr marL="4031955" indent="0">
              <a:buNone/>
              <a:defRPr sz="5879"/>
            </a:lvl4pPr>
            <a:lvl5pPr marL="5375940" indent="0">
              <a:buNone/>
              <a:defRPr sz="5879"/>
            </a:lvl5pPr>
            <a:lvl6pPr marL="6719926" indent="0">
              <a:buNone/>
              <a:defRPr sz="5879"/>
            </a:lvl6pPr>
            <a:lvl7pPr marL="8063911" indent="0">
              <a:buNone/>
              <a:defRPr sz="5879"/>
            </a:lvl7pPr>
            <a:lvl8pPr marL="9407896" indent="0">
              <a:buNone/>
              <a:defRPr sz="5879"/>
            </a:lvl8pPr>
            <a:lvl9pPr marL="10751881" indent="0">
              <a:buNone/>
              <a:defRPr sz="5879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79218F4-63CC-4C89-99D7-8789E04AB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8628" y="6047899"/>
            <a:ext cx="11559138" cy="11204481"/>
          </a:xfrm>
        </p:spPr>
        <p:txBody>
          <a:bodyPr/>
          <a:lstStyle>
            <a:lvl1pPr marL="0" indent="0">
              <a:buNone/>
              <a:defRPr sz="4703"/>
            </a:lvl1pPr>
            <a:lvl2pPr marL="1343985" indent="0">
              <a:buNone/>
              <a:defRPr sz="4115"/>
            </a:lvl2pPr>
            <a:lvl3pPr marL="2687970" indent="0">
              <a:buNone/>
              <a:defRPr sz="3528"/>
            </a:lvl3pPr>
            <a:lvl4pPr marL="4031955" indent="0">
              <a:buNone/>
              <a:defRPr sz="2940"/>
            </a:lvl4pPr>
            <a:lvl5pPr marL="5375940" indent="0">
              <a:buNone/>
              <a:defRPr sz="2940"/>
            </a:lvl5pPr>
            <a:lvl6pPr marL="6719926" indent="0">
              <a:buNone/>
              <a:defRPr sz="2940"/>
            </a:lvl6pPr>
            <a:lvl7pPr marL="8063911" indent="0">
              <a:buNone/>
              <a:defRPr sz="2940"/>
            </a:lvl7pPr>
            <a:lvl8pPr marL="9407896" indent="0">
              <a:buNone/>
              <a:defRPr sz="2940"/>
            </a:lvl8pPr>
            <a:lvl9pPr marL="10751881" indent="0">
              <a:buNone/>
              <a:defRPr sz="294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A610493-0919-409B-BA82-88E193DB1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3CD1-10F4-4DF0-B9F1-B215E2AE9ED3}" type="datetimeFigureOut">
              <a:rPr lang="it-IT" smtClean="0"/>
              <a:t>27/10/2021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90BFF23-7AEC-41CE-AF04-D72F5A06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B60F01F-7EFC-4893-B2CE-88C933240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7A1F-DADC-46F1-9553-7908F1A195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252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CB1D817-9A1C-4BA8-A0A9-D5460B6B0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959" y="1073317"/>
            <a:ext cx="30911483" cy="389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41E6D22-0841-4A29-BF25-ABEDA9FE8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63959" y="5366577"/>
            <a:ext cx="30911483" cy="12791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569D55-0A85-4C3B-B3E8-A7BB8F1147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63959" y="18685023"/>
            <a:ext cx="8063865" cy="10733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5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A3CD1-10F4-4DF0-B9F1-B215E2AE9ED3}" type="datetimeFigureOut">
              <a:rPr lang="it-IT" smtClean="0"/>
              <a:t>27/10/2021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FB3B50-7639-4D46-BC66-7172C8F0D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71801" y="18685023"/>
            <a:ext cx="12095798" cy="10733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5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C667F4-B7FF-48C2-8B17-2A670A666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311576" y="18685023"/>
            <a:ext cx="8063865" cy="10733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5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27A1F-DADC-46F1-9553-7908F1A195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105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2687970" rtl="0" eaLnBrk="1" latinLnBrk="0" hangingPunct="1">
        <a:lnSpc>
          <a:spcPct val="90000"/>
        </a:lnSpc>
        <a:spcBef>
          <a:spcPct val="0"/>
        </a:spcBef>
        <a:buNone/>
        <a:defRPr sz="129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71993" indent="-671993" algn="l" defTabSz="2687970" rtl="0" eaLnBrk="1" latinLnBrk="0" hangingPunct="1">
        <a:lnSpc>
          <a:spcPct val="90000"/>
        </a:lnSpc>
        <a:spcBef>
          <a:spcPts val="2940"/>
        </a:spcBef>
        <a:buFont typeface="Arial" panose="020B0604020202020204" pitchFamily="34" charset="0"/>
        <a:buChar char="•"/>
        <a:defRPr sz="8231" kern="1200">
          <a:solidFill>
            <a:schemeClr val="tx1"/>
          </a:solidFill>
          <a:latin typeface="+mn-lt"/>
          <a:ea typeface="+mn-ea"/>
          <a:cs typeface="+mn-cs"/>
        </a:defRPr>
      </a:lvl1pPr>
      <a:lvl2pPr marL="2015978" indent="-671993" algn="l" defTabSz="2687970" rtl="0" eaLnBrk="1" latinLnBrk="0" hangingPunct="1">
        <a:lnSpc>
          <a:spcPct val="90000"/>
        </a:lnSpc>
        <a:spcBef>
          <a:spcPts val="1470"/>
        </a:spcBef>
        <a:buFont typeface="Arial" panose="020B0604020202020204" pitchFamily="34" charset="0"/>
        <a:buChar char="•"/>
        <a:defRPr sz="7055" kern="1200">
          <a:solidFill>
            <a:schemeClr val="tx1"/>
          </a:solidFill>
          <a:latin typeface="+mn-lt"/>
          <a:ea typeface="+mn-ea"/>
          <a:cs typeface="+mn-cs"/>
        </a:defRPr>
      </a:lvl2pPr>
      <a:lvl3pPr marL="3359963" indent="-671993" algn="l" defTabSz="2687970" rtl="0" eaLnBrk="1" latinLnBrk="0" hangingPunct="1">
        <a:lnSpc>
          <a:spcPct val="90000"/>
        </a:lnSpc>
        <a:spcBef>
          <a:spcPts val="1470"/>
        </a:spcBef>
        <a:buFont typeface="Arial" panose="020B0604020202020204" pitchFamily="34" charset="0"/>
        <a:buChar char="•"/>
        <a:defRPr sz="5879" kern="1200">
          <a:solidFill>
            <a:schemeClr val="tx1"/>
          </a:solidFill>
          <a:latin typeface="+mn-lt"/>
          <a:ea typeface="+mn-ea"/>
          <a:cs typeface="+mn-cs"/>
        </a:defRPr>
      </a:lvl3pPr>
      <a:lvl4pPr marL="4703948" indent="-671993" algn="l" defTabSz="2687970" rtl="0" eaLnBrk="1" latinLnBrk="0" hangingPunct="1">
        <a:lnSpc>
          <a:spcPct val="90000"/>
        </a:lnSpc>
        <a:spcBef>
          <a:spcPts val="1470"/>
        </a:spcBef>
        <a:buFont typeface="Arial" panose="020B0604020202020204" pitchFamily="34" charset="0"/>
        <a:buChar char="•"/>
        <a:defRPr sz="5291" kern="1200">
          <a:solidFill>
            <a:schemeClr val="tx1"/>
          </a:solidFill>
          <a:latin typeface="+mn-lt"/>
          <a:ea typeface="+mn-ea"/>
          <a:cs typeface="+mn-cs"/>
        </a:defRPr>
      </a:lvl4pPr>
      <a:lvl5pPr marL="6047933" indent="-671993" algn="l" defTabSz="2687970" rtl="0" eaLnBrk="1" latinLnBrk="0" hangingPunct="1">
        <a:lnSpc>
          <a:spcPct val="90000"/>
        </a:lnSpc>
        <a:spcBef>
          <a:spcPts val="1470"/>
        </a:spcBef>
        <a:buFont typeface="Arial" panose="020B0604020202020204" pitchFamily="34" charset="0"/>
        <a:buChar char="•"/>
        <a:defRPr sz="5291" kern="1200">
          <a:solidFill>
            <a:schemeClr val="tx1"/>
          </a:solidFill>
          <a:latin typeface="+mn-lt"/>
          <a:ea typeface="+mn-ea"/>
          <a:cs typeface="+mn-cs"/>
        </a:defRPr>
      </a:lvl5pPr>
      <a:lvl6pPr marL="7391918" indent="-671993" algn="l" defTabSz="2687970" rtl="0" eaLnBrk="1" latinLnBrk="0" hangingPunct="1">
        <a:lnSpc>
          <a:spcPct val="90000"/>
        </a:lnSpc>
        <a:spcBef>
          <a:spcPts val="1470"/>
        </a:spcBef>
        <a:buFont typeface="Arial" panose="020B0604020202020204" pitchFamily="34" charset="0"/>
        <a:buChar char="•"/>
        <a:defRPr sz="5291" kern="1200">
          <a:solidFill>
            <a:schemeClr val="tx1"/>
          </a:solidFill>
          <a:latin typeface="+mn-lt"/>
          <a:ea typeface="+mn-ea"/>
          <a:cs typeface="+mn-cs"/>
        </a:defRPr>
      </a:lvl6pPr>
      <a:lvl7pPr marL="8735903" indent="-671993" algn="l" defTabSz="2687970" rtl="0" eaLnBrk="1" latinLnBrk="0" hangingPunct="1">
        <a:lnSpc>
          <a:spcPct val="90000"/>
        </a:lnSpc>
        <a:spcBef>
          <a:spcPts val="1470"/>
        </a:spcBef>
        <a:buFont typeface="Arial" panose="020B0604020202020204" pitchFamily="34" charset="0"/>
        <a:buChar char="•"/>
        <a:defRPr sz="5291" kern="1200">
          <a:solidFill>
            <a:schemeClr val="tx1"/>
          </a:solidFill>
          <a:latin typeface="+mn-lt"/>
          <a:ea typeface="+mn-ea"/>
          <a:cs typeface="+mn-cs"/>
        </a:defRPr>
      </a:lvl7pPr>
      <a:lvl8pPr marL="10079888" indent="-671993" algn="l" defTabSz="2687970" rtl="0" eaLnBrk="1" latinLnBrk="0" hangingPunct="1">
        <a:lnSpc>
          <a:spcPct val="90000"/>
        </a:lnSpc>
        <a:spcBef>
          <a:spcPts val="1470"/>
        </a:spcBef>
        <a:buFont typeface="Arial" panose="020B0604020202020204" pitchFamily="34" charset="0"/>
        <a:buChar char="•"/>
        <a:defRPr sz="5291" kern="1200">
          <a:solidFill>
            <a:schemeClr val="tx1"/>
          </a:solidFill>
          <a:latin typeface="+mn-lt"/>
          <a:ea typeface="+mn-ea"/>
          <a:cs typeface="+mn-cs"/>
        </a:defRPr>
      </a:lvl8pPr>
      <a:lvl9pPr marL="11423874" indent="-671993" algn="l" defTabSz="2687970" rtl="0" eaLnBrk="1" latinLnBrk="0" hangingPunct="1">
        <a:lnSpc>
          <a:spcPct val="90000"/>
        </a:lnSpc>
        <a:spcBef>
          <a:spcPts val="1470"/>
        </a:spcBef>
        <a:buFont typeface="Arial" panose="020B0604020202020204" pitchFamily="34" charset="0"/>
        <a:buChar char="•"/>
        <a:defRPr sz="52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2687970" rtl="0" eaLnBrk="1" latinLnBrk="0" hangingPunct="1">
        <a:defRPr sz="5291" kern="1200">
          <a:solidFill>
            <a:schemeClr val="tx1"/>
          </a:solidFill>
          <a:latin typeface="+mn-lt"/>
          <a:ea typeface="+mn-ea"/>
          <a:cs typeface="+mn-cs"/>
        </a:defRPr>
      </a:lvl1pPr>
      <a:lvl2pPr marL="1343985" algn="l" defTabSz="2687970" rtl="0" eaLnBrk="1" latinLnBrk="0" hangingPunct="1">
        <a:defRPr sz="5291" kern="1200">
          <a:solidFill>
            <a:schemeClr val="tx1"/>
          </a:solidFill>
          <a:latin typeface="+mn-lt"/>
          <a:ea typeface="+mn-ea"/>
          <a:cs typeface="+mn-cs"/>
        </a:defRPr>
      </a:lvl2pPr>
      <a:lvl3pPr marL="2687970" algn="l" defTabSz="2687970" rtl="0" eaLnBrk="1" latinLnBrk="0" hangingPunct="1">
        <a:defRPr sz="5291" kern="1200">
          <a:solidFill>
            <a:schemeClr val="tx1"/>
          </a:solidFill>
          <a:latin typeface="+mn-lt"/>
          <a:ea typeface="+mn-ea"/>
          <a:cs typeface="+mn-cs"/>
        </a:defRPr>
      </a:lvl3pPr>
      <a:lvl4pPr marL="4031955" algn="l" defTabSz="2687970" rtl="0" eaLnBrk="1" latinLnBrk="0" hangingPunct="1">
        <a:defRPr sz="5291" kern="1200">
          <a:solidFill>
            <a:schemeClr val="tx1"/>
          </a:solidFill>
          <a:latin typeface="+mn-lt"/>
          <a:ea typeface="+mn-ea"/>
          <a:cs typeface="+mn-cs"/>
        </a:defRPr>
      </a:lvl4pPr>
      <a:lvl5pPr marL="5375940" algn="l" defTabSz="2687970" rtl="0" eaLnBrk="1" latinLnBrk="0" hangingPunct="1">
        <a:defRPr sz="5291" kern="1200">
          <a:solidFill>
            <a:schemeClr val="tx1"/>
          </a:solidFill>
          <a:latin typeface="+mn-lt"/>
          <a:ea typeface="+mn-ea"/>
          <a:cs typeface="+mn-cs"/>
        </a:defRPr>
      </a:lvl5pPr>
      <a:lvl6pPr marL="6719926" algn="l" defTabSz="2687970" rtl="0" eaLnBrk="1" latinLnBrk="0" hangingPunct="1">
        <a:defRPr sz="5291" kern="1200">
          <a:solidFill>
            <a:schemeClr val="tx1"/>
          </a:solidFill>
          <a:latin typeface="+mn-lt"/>
          <a:ea typeface="+mn-ea"/>
          <a:cs typeface="+mn-cs"/>
        </a:defRPr>
      </a:lvl6pPr>
      <a:lvl7pPr marL="8063911" algn="l" defTabSz="2687970" rtl="0" eaLnBrk="1" latinLnBrk="0" hangingPunct="1">
        <a:defRPr sz="5291" kern="1200">
          <a:solidFill>
            <a:schemeClr val="tx1"/>
          </a:solidFill>
          <a:latin typeface="+mn-lt"/>
          <a:ea typeface="+mn-ea"/>
          <a:cs typeface="+mn-cs"/>
        </a:defRPr>
      </a:lvl7pPr>
      <a:lvl8pPr marL="9407896" algn="l" defTabSz="2687970" rtl="0" eaLnBrk="1" latinLnBrk="0" hangingPunct="1">
        <a:defRPr sz="5291" kern="1200">
          <a:solidFill>
            <a:schemeClr val="tx1"/>
          </a:solidFill>
          <a:latin typeface="+mn-lt"/>
          <a:ea typeface="+mn-ea"/>
          <a:cs typeface="+mn-cs"/>
        </a:defRPr>
      </a:lvl8pPr>
      <a:lvl9pPr marL="10751881" algn="l" defTabSz="2687970" rtl="0" eaLnBrk="1" latinLnBrk="0" hangingPunct="1">
        <a:defRPr sz="52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>
            <a:extLst>
              <a:ext uri="{FF2B5EF4-FFF2-40B4-BE49-F238E27FC236}">
                <a16:creationId xmlns:a16="http://schemas.microsoft.com/office/drawing/2014/main" id="{64993169-18B5-4253-BD13-D87F474AA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2056" y="328332"/>
            <a:ext cx="2113644" cy="2137500"/>
          </a:xfrm>
          <a:prstGeom prst="rect">
            <a:avLst/>
          </a:prstGeom>
        </p:spPr>
      </p:pic>
      <p:pic>
        <p:nvPicPr>
          <p:cNvPr id="29" name="Immagine 28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349F56B7-CC2F-4EDA-B166-B8F42E351B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93" y="330515"/>
            <a:ext cx="5150894" cy="1957942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DC2FB5EB-2FFD-45FD-878C-8616D43D1D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795" y="328332"/>
            <a:ext cx="4211666" cy="213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584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0</Words>
  <Application>Microsoft Office PowerPoint</Application>
  <PresentationFormat>Personalizzato</PresentationFormat>
  <Paragraphs>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Reinaldo Alvarez</dc:creator>
  <cp:lastModifiedBy>Raffaella</cp:lastModifiedBy>
  <cp:revision>12</cp:revision>
  <dcterms:created xsi:type="dcterms:W3CDTF">2020-11-03T07:33:48Z</dcterms:created>
  <dcterms:modified xsi:type="dcterms:W3CDTF">2021-10-27T16:03:41Z</dcterms:modified>
</cp:coreProperties>
</file>